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8"/>
  </p:notesMasterIdLst>
  <p:sldIdLst>
    <p:sldId id="263" r:id="rId2"/>
    <p:sldId id="265" r:id="rId3"/>
    <p:sldId id="270" r:id="rId4"/>
    <p:sldId id="379" r:id="rId5"/>
    <p:sldId id="258" r:id="rId6"/>
    <p:sldId id="336" r:id="rId7"/>
    <p:sldId id="266" r:id="rId8"/>
    <p:sldId id="335" r:id="rId9"/>
    <p:sldId id="387" r:id="rId10"/>
    <p:sldId id="389" r:id="rId11"/>
    <p:sldId id="388" r:id="rId12"/>
    <p:sldId id="337" r:id="rId13"/>
    <p:sldId id="338" r:id="rId14"/>
    <p:sldId id="339" r:id="rId15"/>
    <p:sldId id="390" r:id="rId16"/>
    <p:sldId id="391" r:id="rId17"/>
    <p:sldId id="392" r:id="rId18"/>
    <p:sldId id="393" r:id="rId19"/>
    <p:sldId id="340" r:id="rId20"/>
    <p:sldId id="341" r:id="rId21"/>
    <p:sldId id="342" r:id="rId22"/>
    <p:sldId id="343" r:id="rId23"/>
    <p:sldId id="395" r:id="rId24"/>
    <p:sldId id="396" r:id="rId25"/>
    <p:sldId id="397" r:id="rId26"/>
    <p:sldId id="344" r:id="rId27"/>
    <p:sldId id="345" r:id="rId28"/>
    <p:sldId id="346" r:id="rId29"/>
    <p:sldId id="347" r:id="rId30"/>
    <p:sldId id="348" r:id="rId31"/>
    <p:sldId id="349" r:id="rId32"/>
    <p:sldId id="399" r:id="rId33"/>
    <p:sldId id="400" r:id="rId34"/>
    <p:sldId id="401" r:id="rId35"/>
    <p:sldId id="381" r:id="rId36"/>
    <p:sldId id="40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D02479-A674-0BA2-13D0-8CBD79620EBB}" name="thomasmillichamp@gmail.com" initials="th" userId="S::urn:spo:guest#thomasmillichamp@gmail.com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81"/>
    <a:srgbClr val="008AC4"/>
    <a:srgbClr val="74191D"/>
    <a:srgbClr val="D91D4B"/>
    <a:srgbClr val="6CB744"/>
    <a:srgbClr val="378134"/>
    <a:srgbClr val="FFFDE6"/>
    <a:srgbClr val="FFF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B3962D-A2A9-FA55-5861-13489B9ECD51}" v="26" dt="2024-01-25T10:51:34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30" autoAdjust="0"/>
    <p:restoredTop sz="95903"/>
  </p:normalViewPr>
  <p:slideViewPr>
    <p:cSldViewPr snapToGrid="0" snapToObjects="1">
      <p:cViewPr varScale="1">
        <p:scale>
          <a:sx n="71" d="100"/>
          <a:sy n="71" d="100"/>
        </p:scale>
        <p:origin x="12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47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48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ie1mace@gmail.com" userId="S::urn:spo:guest#jackie1mace@gmail.com::" providerId="AD" clId="Web-{81B3962D-A2A9-FA55-5861-13489B9ECD51}"/>
    <pc:docChg chg="modSld">
      <pc:chgData name="jackie1mace@gmail.com" userId="S::urn:spo:guest#jackie1mace@gmail.com::" providerId="AD" clId="Web-{81B3962D-A2A9-FA55-5861-13489B9ECD51}" dt="2024-01-25T10:51:34.391" v="23" actId="20577"/>
      <pc:docMkLst>
        <pc:docMk/>
      </pc:docMkLst>
      <pc:sldChg chg="modSp">
        <pc:chgData name="jackie1mace@gmail.com" userId="S::urn:spo:guest#jackie1mace@gmail.com::" providerId="AD" clId="Web-{81B3962D-A2A9-FA55-5861-13489B9ECD51}" dt="2024-01-25T10:31:54.382" v="8" actId="20577"/>
        <pc:sldMkLst>
          <pc:docMk/>
          <pc:sldMk cId="3899511106" sldId="335"/>
        </pc:sldMkLst>
        <pc:spChg chg="mod">
          <ac:chgData name="jackie1mace@gmail.com" userId="S::urn:spo:guest#jackie1mace@gmail.com::" providerId="AD" clId="Web-{81B3962D-A2A9-FA55-5861-13489B9ECD51}" dt="2024-01-25T10:31:54.382" v="8" actId="20577"/>
          <ac:spMkLst>
            <pc:docMk/>
            <pc:sldMk cId="3899511106" sldId="335"/>
            <ac:spMk id="6" creationId="{AD94FE6C-2197-A4C3-CB66-B375E9A147C0}"/>
          </ac:spMkLst>
        </pc:spChg>
      </pc:sldChg>
      <pc:sldChg chg="modSp">
        <pc:chgData name="jackie1mace@gmail.com" userId="S::urn:spo:guest#jackie1mace@gmail.com::" providerId="AD" clId="Web-{81B3962D-A2A9-FA55-5861-13489B9ECD51}" dt="2024-01-25T10:38:15.281" v="12" actId="20577"/>
        <pc:sldMkLst>
          <pc:docMk/>
          <pc:sldMk cId="469170144" sldId="339"/>
        </pc:sldMkLst>
        <pc:spChg chg="mod">
          <ac:chgData name="jackie1mace@gmail.com" userId="S::urn:spo:guest#jackie1mace@gmail.com::" providerId="AD" clId="Web-{81B3962D-A2A9-FA55-5861-13489B9ECD51}" dt="2024-01-25T10:38:15.281" v="12" actId="20577"/>
          <ac:spMkLst>
            <pc:docMk/>
            <pc:sldMk cId="469170144" sldId="339"/>
            <ac:spMk id="6" creationId="{AD94FE6C-2197-A4C3-CB66-B375E9A147C0}"/>
          </ac:spMkLst>
        </pc:spChg>
      </pc:sldChg>
      <pc:sldChg chg="delCm">
        <pc:chgData name="jackie1mace@gmail.com" userId="S::urn:spo:guest#jackie1mace@gmail.com::" providerId="AD" clId="Web-{81B3962D-A2A9-FA55-5861-13489B9ECD51}" dt="2024-01-25T10:42:53.787" v="13"/>
        <pc:sldMkLst>
          <pc:docMk/>
          <pc:sldMk cId="2199342914" sldId="34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ackie1mace@gmail.com" userId="S::urn:spo:guest#jackie1mace@gmail.com::" providerId="AD" clId="Web-{81B3962D-A2A9-FA55-5861-13489B9ECD51}" dt="2024-01-25T10:42:53.787" v="13"/>
              <pc2:cmMkLst xmlns:pc2="http://schemas.microsoft.com/office/powerpoint/2019/9/main/command">
                <pc:docMk/>
                <pc:sldMk cId="2199342914" sldId="341"/>
                <pc2:cmMk id="{3B754A2E-C29C-43C4-809A-9C35A45683A1}"/>
              </pc2:cmMkLst>
            </pc226:cmChg>
          </p:ext>
        </pc:extLst>
      </pc:sldChg>
      <pc:sldChg chg="modSp">
        <pc:chgData name="jackie1mace@gmail.com" userId="S::urn:spo:guest#jackie1mace@gmail.com::" providerId="AD" clId="Web-{81B3962D-A2A9-FA55-5861-13489B9ECD51}" dt="2024-01-25T10:43:42.710" v="18" actId="20577"/>
        <pc:sldMkLst>
          <pc:docMk/>
          <pc:sldMk cId="2110443050" sldId="343"/>
        </pc:sldMkLst>
        <pc:spChg chg="mod">
          <ac:chgData name="jackie1mace@gmail.com" userId="S::urn:spo:guest#jackie1mace@gmail.com::" providerId="AD" clId="Web-{81B3962D-A2A9-FA55-5861-13489B9ECD51}" dt="2024-01-25T10:43:42.710" v="18" actId="20577"/>
          <ac:spMkLst>
            <pc:docMk/>
            <pc:sldMk cId="2110443050" sldId="343"/>
            <ac:spMk id="6" creationId="{AD94FE6C-2197-A4C3-CB66-B375E9A147C0}"/>
          </ac:spMkLst>
        </pc:spChg>
      </pc:sldChg>
      <pc:sldChg chg="modSp">
        <pc:chgData name="jackie1mace@gmail.com" userId="S::urn:spo:guest#jackie1mace@gmail.com::" providerId="AD" clId="Web-{81B3962D-A2A9-FA55-5861-13489B9ECD51}" dt="2024-01-25T10:49:28.545" v="21" actId="20577"/>
        <pc:sldMkLst>
          <pc:docMk/>
          <pc:sldMk cId="160128853" sldId="349"/>
        </pc:sldMkLst>
        <pc:spChg chg="mod">
          <ac:chgData name="jackie1mace@gmail.com" userId="S::urn:spo:guest#jackie1mace@gmail.com::" providerId="AD" clId="Web-{81B3962D-A2A9-FA55-5861-13489B9ECD51}" dt="2024-01-25T10:49:28.545" v="21" actId="20577"/>
          <ac:spMkLst>
            <pc:docMk/>
            <pc:sldMk cId="160128853" sldId="349"/>
            <ac:spMk id="6" creationId="{AD94FE6C-2197-A4C3-CB66-B375E9A147C0}"/>
          </ac:spMkLst>
        </pc:spChg>
      </pc:sldChg>
      <pc:sldChg chg="modSp">
        <pc:chgData name="jackie1mace@gmail.com" userId="S::urn:spo:guest#jackie1mace@gmail.com::" providerId="AD" clId="Web-{81B3962D-A2A9-FA55-5861-13489B9ECD51}" dt="2024-01-25T10:30:23.896" v="5" actId="20577"/>
        <pc:sldMkLst>
          <pc:docMk/>
          <pc:sldMk cId="1051463692" sldId="379"/>
        </pc:sldMkLst>
        <pc:spChg chg="mod">
          <ac:chgData name="jackie1mace@gmail.com" userId="S::urn:spo:guest#jackie1mace@gmail.com::" providerId="AD" clId="Web-{81B3962D-A2A9-FA55-5861-13489B9ECD51}" dt="2024-01-25T10:30:23.896" v="5" actId="20577"/>
          <ac:spMkLst>
            <pc:docMk/>
            <pc:sldMk cId="1051463692" sldId="379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81B3962D-A2A9-FA55-5861-13489B9ECD51}" dt="2024-01-25T10:51:34.391" v="23" actId="20577"/>
        <pc:sldMkLst>
          <pc:docMk/>
          <pc:sldMk cId="3454343613" sldId="400"/>
        </pc:sldMkLst>
        <pc:spChg chg="mod">
          <ac:chgData name="jackie1mace@gmail.com" userId="S::urn:spo:guest#jackie1mace@gmail.com::" providerId="AD" clId="Web-{81B3962D-A2A9-FA55-5861-13489B9ECD51}" dt="2024-01-25T10:51:34.391" v="23" actId="20577"/>
          <ac:spMkLst>
            <pc:docMk/>
            <pc:sldMk cId="3454343613" sldId="400"/>
            <ac:spMk id="6" creationId="{AD94FE6C-2197-A4C3-CB66-B375E9A147C0}"/>
          </ac:spMkLst>
        </pc:spChg>
      </pc:sldChg>
    </pc:docChg>
  </pc:docChgLst>
  <pc:docChgLst>
    <pc:chgData name="Chris Clark" userId="a74476f7-7198-4aab-a03a-765d1d616d68" providerId="ADAL" clId="{DD5B9E3C-AD45-42FF-8DBF-7CB17BB1B069}"/>
    <pc:docChg chg="undo custSel addSld delSld modSld sldOrd">
      <pc:chgData name="Chris Clark" userId="a74476f7-7198-4aab-a03a-765d1d616d68" providerId="ADAL" clId="{DD5B9E3C-AD45-42FF-8DBF-7CB17BB1B069}" dt="2023-12-19T21:42:03.944" v="1240"/>
      <pc:docMkLst>
        <pc:docMk/>
      </pc:docMkLst>
      <pc:sldChg chg="modSp mod">
        <pc:chgData name="Chris Clark" userId="a74476f7-7198-4aab-a03a-765d1d616d68" providerId="ADAL" clId="{DD5B9E3C-AD45-42FF-8DBF-7CB17BB1B069}" dt="2023-12-17T19:30:58.096" v="43" actId="20577"/>
        <pc:sldMkLst>
          <pc:docMk/>
          <pc:sldMk cId="1885568269" sldId="258"/>
        </pc:sldMkLst>
        <pc:spChg chg="mod">
          <ac:chgData name="Chris Clark" userId="a74476f7-7198-4aab-a03a-765d1d616d68" providerId="ADAL" clId="{DD5B9E3C-AD45-42FF-8DBF-7CB17BB1B069}" dt="2023-12-17T19:30:58.096" v="43" actId="20577"/>
          <ac:spMkLst>
            <pc:docMk/>
            <pc:sldMk cId="1885568269" sldId="258"/>
            <ac:spMk id="3" creationId="{5CC043C9-581D-B148-B887-A1992BFA5723}"/>
          </ac:spMkLst>
        </pc:spChg>
        <pc:spChg chg="mod">
          <ac:chgData name="Chris Clark" userId="a74476f7-7198-4aab-a03a-765d1d616d68" providerId="ADAL" clId="{DD5B9E3C-AD45-42FF-8DBF-7CB17BB1B069}" dt="2023-12-17T19:29:13.591" v="8"/>
          <ac:spMkLst>
            <pc:docMk/>
            <pc:sldMk cId="1885568269" sldId="258"/>
            <ac:spMk id="9" creationId="{7BD9BF46-699A-987E-2572-65829C3EAB07}"/>
          </ac:spMkLst>
        </pc:spChg>
      </pc:sldChg>
      <pc:sldChg chg="modSp mod">
        <pc:chgData name="Chris Clark" userId="a74476f7-7198-4aab-a03a-765d1d616d68" providerId="ADAL" clId="{DD5B9E3C-AD45-42FF-8DBF-7CB17BB1B069}" dt="2023-12-17T19:29:08.601" v="6"/>
        <pc:sldMkLst>
          <pc:docMk/>
          <pc:sldMk cId="2385729356" sldId="263"/>
        </pc:sldMkLst>
        <pc:spChg chg="mod">
          <ac:chgData name="Chris Clark" userId="a74476f7-7198-4aab-a03a-765d1d616d68" providerId="ADAL" clId="{DD5B9E3C-AD45-42FF-8DBF-7CB17BB1B069}" dt="2023-12-17T19:29:08.601" v="6"/>
          <ac:spMkLst>
            <pc:docMk/>
            <pc:sldMk cId="2385729356" sldId="263"/>
            <ac:spMk id="2" creationId="{046B0A5E-29D6-BCCD-3466-C2B857DF23EA}"/>
          </ac:spMkLst>
        </pc:spChg>
      </pc:sldChg>
      <pc:sldChg chg="modSp mod">
        <pc:chgData name="Chris Clark" userId="a74476f7-7198-4aab-a03a-765d1d616d68" providerId="ADAL" clId="{DD5B9E3C-AD45-42FF-8DBF-7CB17BB1B069}" dt="2023-12-17T19:29:39.725" v="20" actId="20577"/>
        <pc:sldMkLst>
          <pc:docMk/>
          <pc:sldMk cId="1415323884" sldId="265"/>
        </pc:sldMkLst>
        <pc:spChg chg="mod">
          <ac:chgData name="Chris Clark" userId="a74476f7-7198-4aab-a03a-765d1d616d68" providerId="ADAL" clId="{DD5B9E3C-AD45-42FF-8DBF-7CB17BB1B069}" dt="2023-12-17T19:29:11.889" v="7"/>
          <ac:spMkLst>
            <pc:docMk/>
            <pc:sldMk cId="1415323884" sldId="265"/>
            <ac:spMk id="2" creationId="{DF0C8469-F71E-1677-9305-4E5006526626}"/>
          </ac:spMkLst>
        </pc:spChg>
        <pc:spChg chg="mod">
          <ac:chgData name="Chris Clark" userId="a74476f7-7198-4aab-a03a-765d1d616d68" providerId="ADAL" clId="{DD5B9E3C-AD45-42FF-8DBF-7CB17BB1B069}" dt="2023-12-17T19:29:39.725" v="20" actId="20577"/>
          <ac:spMkLst>
            <pc:docMk/>
            <pc:sldMk cId="1415323884" sldId="265"/>
            <ac:spMk id="3" creationId="{F91C0BF5-D55B-B65D-367B-C90F81ACE4B8}"/>
          </ac:spMkLst>
        </pc:spChg>
      </pc:sldChg>
      <pc:sldChg chg="addSp delSp modSp mod">
        <pc:chgData name="Chris Clark" userId="a74476f7-7198-4aab-a03a-765d1d616d68" providerId="ADAL" clId="{DD5B9E3C-AD45-42FF-8DBF-7CB17BB1B069}" dt="2023-12-17T21:00:43.047" v="52" actId="1076"/>
        <pc:sldMkLst>
          <pc:docMk/>
          <pc:sldMk cId="4267202652" sldId="266"/>
        </pc:sldMkLst>
        <pc:spChg chg="mod">
          <ac:chgData name="Chris Clark" userId="a74476f7-7198-4aab-a03a-765d1d616d68" providerId="ADAL" clId="{DD5B9E3C-AD45-42FF-8DBF-7CB17BB1B069}" dt="2023-12-17T19:29:17.209" v="10"/>
          <ac:spMkLst>
            <pc:docMk/>
            <pc:sldMk cId="4267202652" sldId="266"/>
            <ac:spMk id="10" creationId="{D4CAE7B5-EF3E-2D2A-B67C-CAE3E8E7897D}"/>
          </ac:spMkLst>
        </pc:spChg>
        <pc:spChg chg="del">
          <ac:chgData name="Chris Clark" userId="a74476f7-7198-4aab-a03a-765d1d616d68" providerId="ADAL" clId="{DD5B9E3C-AD45-42FF-8DBF-7CB17BB1B069}" dt="2023-12-17T21:00:38.374" v="49" actId="478"/>
          <ac:spMkLst>
            <pc:docMk/>
            <pc:sldMk cId="4267202652" sldId="266"/>
            <ac:spMk id="44" creationId="{024EADEE-54B7-2958-F089-7475868C2527}"/>
          </ac:spMkLst>
        </pc:spChg>
        <pc:spChg chg="add mod">
          <ac:chgData name="Chris Clark" userId="a74476f7-7198-4aab-a03a-765d1d616d68" providerId="ADAL" clId="{DD5B9E3C-AD45-42FF-8DBF-7CB17BB1B069}" dt="2023-12-17T21:00:43.047" v="52" actId="1076"/>
          <ac:spMkLst>
            <pc:docMk/>
            <pc:sldMk cId="4267202652" sldId="266"/>
            <ac:spMk id="46" creationId="{EB4D30F8-4878-0FC1-CC2E-B78C82E38EE1}"/>
          </ac:spMkLst>
        </pc:spChg>
        <pc:picChg chg="del">
          <ac:chgData name="Chris Clark" userId="a74476f7-7198-4aab-a03a-765d1d616d68" providerId="ADAL" clId="{DD5B9E3C-AD45-42FF-8DBF-7CB17BB1B069}" dt="2023-12-17T21:00:38.374" v="49" actId="478"/>
          <ac:picMkLst>
            <pc:docMk/>
            <pc:sldMk cId="4267202652" sldId="266"/>
            <ac:picMk id="43" creationId="{CA46162A-F498-8B5D-AD79-C4ADE31C5B3C}"/>
          </ac:picMkLst>
        </pc:picChg>
        <pc:picChg chg="add mod">
          <ac:chgData name="Chris Clark" userId="a74476f7-7198-4aab-a03a-765d1d616d68" providerId="ADAL" clId="{DD5B9E3C-AD45-42FF-8DBF-7CB17BB1B069}" dt="2023-12-17T21:00:41.327" v="51" actId="14100"/>
          <ac:picMkLst>
            <pc:docMk/>
            <pc:sldMk cId="4267202652" sldId="266"/>
            <ac:picMk id="45" creationId="{3FD88A7B-08A7-C199-857B-37342D51D30C}"/>
          </ac:picMkLst>
        </pc:picChg>
      </pc:sldChg>
      <pc:sldChg chg="modSp add mod modAnim">
        <pc:chgData name="Chris Clark" userId="a74476f7-7198-4aab-a03a-765d1d616d68" providerId="ADAL" clId="{DD5B9E3C-AD45-42FF-8DBF-7CB17BB1B069}" dt="2023-12-18T10:19:51.188" v="183" actId="108"/>
        <pc:sldMkLst>
          <pc:docMk/>
          <pc:sldMk cId="2187368299" sldId="270"/>
        </pc:sldMkLst>
        <pc:spChg chg="mod">
          <ac:chgData name="Chris Clark" userId="a74476f7-7198-4aab-a03a-765d1d616d68" providerId="ADAL" clId="{DD5B9E3C-AD45-42FF-8DBF-7CB17BB1B069}" dt="2023-12-18T10:19:16.987" v="160"/>
          <ac:spMkLst>
            <pc:docMk/>
            <pc:sldMk cId="2187368299" sldId="270"/>
            <ac:spMk id="2" creationId="{ACD8B4AF-BA88-5D4B-944D-6BECB1788422}"/>
          </ac:spMkLst>
        </pc:spChg>
        <pc:spChg chg="mod">
          <ac:chgData name="Chris Clark" userId="a74476f7-7198-4aab-a03a-765d1d616d68" providerId="ADAL" clId="{DD5B9E3C-AD45-42FF-8DBF-7CB17BB1B069}" dt="2023-12-18T10:19:51.188" v="183" actId="108"/>
          <ac:spMkLst>
            <pc:docMk/>
            <pc:sldMk cId="2187368299" sldId="270"/>
            <ac:spMk id="3" creationId="{5CC043C9-581D-B148-B887-A1992BFA5723}"/>
          </ac:spMkLst>
        </pc:sp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4278694316" sldId="308"/>
        </pc:sldMkLst>
      </pc:sldChg>
      <pc:sldChg chg="modSp mod">
        <pc:chgData name="Chris Clark" userId="a74476f7-7198-4aab-a03a-765d1d616d68" providerId="ADAL" clId="{DD5B9E3C-AD45-42FF-8DBF-7CB17BB1B069}" dt="2023-12-17T21:01:01.335" v="66" actId="20577"/>
        <pc:sldMkLst>
          <pc:docMk/>
          <pc:sldMk cId="3899511106" sldId="335"/>
        </pc:sldMkLst>
        <pc:spChg chg="mod">
          <ac:chgData name="Chris Clark" userId="a74476f7-7198-4aab-a03a-765d1d616d68" providerId="ADAL" clId="{DD5B9E3C-AD45-42FF-8DBF-7CB17BB1B069}" dt="2023-12-17T19:29:19.611" v="11"/>
          <ac:spMkLst>
            <pc:docMk/>
            <pc:sldMk cId="3899511106" sldId="335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7T21:01:01.335" v="66" actId="20577"/>
          <ac:spMkLst>
            <pc:docMk/>
            <pc:sldMk cId="3899511106" sldId="335"/>
            <ac:spMk id="6" creationId="{AD94FE6C-2197-A4C3-CB66-B375E9A147C0}"/>
          </ac:spMkLst>
        </pc:spChg>
      </pc:sldChg>
      <pc:sldChg chg="delSp modSp mod">
        <pc:chgData name="Chris Clark" userId="a74476f7-7198-4aab-a03a-765d1d616d68" providerId="ADAL" clId="{DD5B9E3C-AD45-42FF-8DBF-7CB17BB1B069}" dt="2023-12-17T19:31:11.758" v="48" actId="478"/>
        <pc:sldMkLst>
          <pc:docMk/>
          <pc:sldMk cId="3580395773" sldId="336"/>
        </pc:sldMkLst>
        <pc:spChg chg="mod">
          <ac:chgData name="Chris Clark" userId="a74476f7-7198-4aab-a03a-765d1d616d68" providerId="ADAL" clId="{DD5B9E3C-AD45-42FF-8DBF-7CB17BB1B069}" dt="2023-12-17T19:31:10.118" v="46"/>
          <ac:spMkLst>
            <pc:docMk/>
            <pc:sldMk cId="3580395773" sldId="336"/>
            <ac:spMk id="3" creationId="{6920F91B-F421-8122-B2F0-05A0983C6FDF}"/>
          </ac:spMkLst>
        </pc:spChg>
        <pc:spChg chg="del">
          <ac:chgData name="Chris Clark" userId="a74476f7-7198-4aab-a03a-765d1d616d68" providerId="ADAL" clId="{DD5B9E3C-AD45-42FF-8DBF-7CB17BB1B069}" dt="2023-12-17T19:31:11.758" v="48" actId="478"/>
          <ac:spMkLst>
            <pc:docMk/>
            <pc:sldMk cId="3580395773" sldId="336"/>
            <ac:spMk id="5" creationId="{A6781378-C2D4-DF23-BB9F-99D273086FBE}"/>
          </ac:spMkLst>
        </pc:spChg>
        <pc:spChg chg="mod">
          <ac:chgData name="Chris Clark" userId="a74476f7-7198-4aab-a03a-765d1d616d68" providerId="ADAL" clId="{DD5B9E3C-AD45-42FF-8DBF-7CB17BB1B069}" dt="2023-12-17T19:29:15.315" v="9"/>
          <ac:spMkLst>
            <pc:docMk/>
            <pc:sldMk cId="3580395773" sldId="336"/>
            <ac:spMk id="9" creationId="{30930259-5A30-DC0B-5755-3E7673E8AF70}"/>
          </ac:spMkLst>
        </pc:spChg>
        <pc:picChg chg="del">
          <ac:chgData name="Chris Clark" userId="a74476f7-7198-4aab-a03a-765d1d616d68" providerId="ADAL" clId="{DD5B9E3C-AD45-42FF-8DBF-7CB17BB1B069}" dt="2023-12-17T19:31:10.813" v="47" actId="478"/>
          <ac:picMkLst>
            <pc:docMk/>
            <pc:sldMk cId="3580395773" sldId="336"/>
            <ac:picMk id="2" creationId="{E5D54521-3935-AE47-35A0-A93CEDEBFE51}"/>
          </ac:picMkLst>
        </pc:picChg>
      </pc:sldChg>
      <pc:sldChg chg="del">
        <pc:chgData name="Chris Clark" userId="a74476f7-7198-4aab-a03a-765d1d616d68" providerId="ADAL" clId="{DD5B9E3C-AD45-42FF-8DBF-7CB17BB1B069}" dt="2023-12-17T19:28:49.181" v="1" actId="47"/>
        <pc:sldMkLst>
          <pc:docMk/>
          <pc:sldMk cId="306026577" sldId="337"/>
        </pc:sldMkLst>
      </pc:sldChg>
      <pc:sldChg chg="modSp add mod">
        <pc:chgData name="Chris Clark" userId="a74476f7-7198-4aab-a03a-765d1d616d68" providerId="ADAL" clId="{DD5B9E3C-AD45-42FF-8DBF-7CB17BB1B069}" dt="2023-12-17T21:01:30.987" v="70"/>
        <pc:sldMkLst>
          <pc:docMk/>
          <pc:sldMk cId="3660873570" sldId="337"/>
        </pc:sldMkLst>
        <pc:spChg chg="mod">
          <ac:chgData name="Chris Clark" userId="a74476f7-7198-4aab-a03a-765d1d616d68" providerId="ADAL" clId="{DD5B9E3C-AD45-42FF-8DBF-7CB17BB1B069}" dt="2023-12-17T21:01:30.987" v="70"/>
          <ac:spMkLst>
            <pc:docMk/>
            <pc:sldMk cId="3660873570" sldId="337"/>
            <ac:spMk id="3" creationId="{6920F91B-F421-8122-B2F0-05A0983C6FDF}"/>
          </ac:spMkLst>
        </pc:spChg>
      </pc:sldChg>
      <pc:sldChg chg="addSp delSp modSp add mod">
        <pc:chgData name="Chris Clark" userId="a74476f7-7198-4aab-a03a-765d1d616d68" providerId="ADAL" clId="{DD5B9E3C-AD45-42FF-8DBF-7CB17BB1B069}" dt="2023-12-17T21:01:47.186" v="75" actId="1076"/>
        <pc:sldMkLst>
          <pc:docMk/>
          <pc:sldMk cId="15068499" sldId="338"/>
        </pc:sldMkLst>
        <pc:spChg chg="add mod">
          <ac:chgData name="Chris Clark" userId="a74476f7-7198-4aab-a03a-765d1d616d68" providerId="ADAL" clId="{DD5B9E3C-AD45-42FF-8DBF-7CB17BB1B069}" dt="2023-12-17T21:01:47.186" v="75" actId="1076"/>
          <ac:spMkLst>
            <pc:docMk/>
            <pc:sldMk cId="15068499" sldId="338"/>
            <ac:spMk id="4" creationId="{F73B3F94-734D-8B30-EA83-99CEDA59A82C}"/>
          </ac:spMkLst>
        </pc:spChg>
        <pc:spChg chg="del">
          <ac:chgData name="Chris Clark" userId="a74476f7-7198-4aab-a03a-765d1d616d68" providerId="ADAL" clId="{DD5B9E3C-AD45-42FF-8DBF-7CB17BB1B069}" dt="2023-12-17T21:01:43.110" v="72" actId="478"/>
          <ac:spMkLst>
            <pc:docMk/>
            <pc:sldMk cId="15068499" sldId="338"/>
            <ac:spMk id="46" creationId="{EB4D30F8-4878-0FC1-CC2E-B78C82E38EE1}"/>
          </ac:spMkLst>
        </pc:spChg>
        <pc:picChg chg="add mod">
          <ac:chgData name="Chris Clark" userId="a74476f7-7198-4aab-a03a-765d1d616d68" providerId="ADAL" clId="{DD5B9E3C-AD45-42FF-8DBF-7CB17BB1B069}" dt="2023-12-17T21:01:44.928" v="74" actId="1076"/>
          <ac:picMkLst>
            <pc:docMk/>
            <pc:sldMk cId="15068499" sldId="338"/>
            <ac:picMk id="3" creationId="{D53E7288-EA5C-EA2E-F6B7-7B259C01B17A}"/>
          </ac:picMkLst>
        </pc:picChg>
        <pc:picChg chg="del">
          <ac:chgData name="Chris Clark" userId="a74476f7-7198-4aab-a03a-765d1d616d68" providerId="ADAL" clId="{DD5B9E3C-AD45-42FF-8DBF-7CB17BB1B069}" dt="2023-12-17T21:01:43.110" v="72" actId="478"/>
          <ac:picMkLst>
            <pc:docMk/>
            <pc:sldMk cId="15068499" sldId="338"/>
            <ac:picMk id="45" creationId="{3FD88A7B-08A7-C199-857B-37342D51D30C}"/>
          </ac:picMkLst>
        </pc:picChg>
      </pc:sldChg>
      <pc:sldChg chg="del">
        <pc:chgData name="Chris Clark" userId="a74476f7-7198-4aab-a03a-765d1d616d68" providerId="ADAL" clId="{DD5B9E3C-AD45-42FF-8DBF-7CB17BB1B069}" dt="2023-12-17T19:28:50.626" v="2" actId="47"/>
        <pc:sldMkLst>
          <pc:docMk/>
          <pc:sldMk cId="692476172" sldId="338"/>
        </pc:sldMkLst>
      </pc:sldChg>
      <pc:sldChg chg="modSp add mod">
        <pc:chgData name="Chris Clark" userId="a74476f7-7198-4aab-a03a-765d1d616d68" providerId="ADAL" clId="{DD5B9E3C-AD45-42FF-8DBF-7CB17BB1B069}" dt="2023-12-17T21:03:12.063" v="81" actId="20577"/>
        <pc:sldMkLst>
          <pc:docMk/>
          <pc:sldMk cId="469170144" sldId="339"/>
        </pc:sldMkLst>
        <pc:spChg chg="mod">
          <ac:chgData name="Chris Clark" userId="a74476f7-7198-4aab-a03a-765d1d616d68" providerId="ADAL" clId="{DD5B9E3C-AD45-42FF-8DBF-7CB17BB1B069}" dt="2023-12-17T21:03:12.063" v="81" actId="20577"/>
          <ac:spMkLst>
            <pc:docMk/>
            <pc:sldMk cId="469170144" sldId="339"/>
            <ac:spMk id="6" creationId="{AD94FE6C-2197-A4C3-CB66-B375E9A147C0}"/>
          </ac:spMkLst>
        </pc:sp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660627598" sldId="339"/>
        </pc:sldMkLst>
      </pc:sldChg>
      <pc:sldChg chg="modSp add mod">
        <pc:chgData name="Chris Clark" userId="a74476f7-7198-4aab-a03a-765d1d616d68" providerId="ADAL" clId="{DD5B9E3C-AD45-42FF-8DBF-7CB17BB1B069}" dt="2023-12-17T21:03:51.388" v="95" actId="108"/>
        <pc:sldMkLst>
          <pc:docMk/>
          <pc:sldMk cId="3167916842" sldId="340"/>
        </pc:sldMkLst>
        <pc:spChg chg="mod">
          <ac:chgData name="Chris Clark" userId="a74476f7-7198-4aab-a03a-765d1d616d68" providerId="ADAL" clId="{DD5B9E3C-AD45-42FF-8DBF-7CB17BB1B069}" dt="2023-12-17T21:03:51.388" v="95" actId="108"/>
          <ac:spMkLst>
            <pc:docMk/>
            <pc:sldMk cId="3167916842" sldId="340"/>
            <ac:spMk id="3" creationId="{5CC043C9-581D-B148-B887-A1992BFA5723}"/>
          </ac:spMkLst>
        </pc:sp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907111462" sldId="340"/>
        </pc:sldMkLst>
      </pc:sldChg>
      <pc:sldChg chg="addSp modSp add mod">
        <pc:chgData name="Chris Clark" userId="a74476f7-7198-4aab-a03a-765d1d616d68" providerId="ADAL" clId="{DD5B9E3C-AD45-42FF-8DBF-7CB17BB1B069}" dt="2023-12-17T21:07:13.112" v="100"/>
        <pc:sldMkLst>
          <pc:docMk/>
          <pc:sldMk cId="2199342914" sldId="341"/>
        </pc:sldMkLst>
        <pc:spChg chg="mod">
          <ac:chgData name="Chris Clark" userId="a74476f7-7198-4aab-a03a-765d1d616d68" providerId="ADAL" clId="{DD5B9E3C-AD45-42FF-8DBF-7CB17BB1B069}" dt="2023-12-17T21:07:05.764" v="99"/>
          <ac:spMkLst>
            <pc:docMk/>
            <pc:sldMk cId="2199342914" sldId="341"/>
            <ac:spMk id="3" creationId="{6920F91B-F421-8122-B2F0-05A0983C6FDF}"/>
          </ac:spMkLst>
        </pc:spChg>
        <pc:spChg chg="add mod">
          <ac:chgData name="Chris Clark" userId="a74476f7-7198-4aab-a03a-765d1d616d68" providerId="ADAL" clId="{DD5B9E3C-AD45-42FF-8DBF-7CB17BB1B069}" dt="2023-12-17T21:07:13.112" v="100"/>
          <ac:spMkLst>
            <pc:docMk/>
            <pc:sldMk cId="2199342914" sldId="341"/>
            <ac:spMk id="5" creationId="{27954751-95FC-B036-D365-7E2100A3766D}"/>
          </ac:spMkLst>
        </pc:spChg>
        <pc:picChg chg="add mod">
          <ac:chgData name="Chris Clark" userId="a74476f7-7198-4aab-a03a-765d1d616d68" providerId="ADAL" clId="{DD5B9E3C-AD45-42FF-8DBF-7CB17BB1B069}" dt="2023-12-17T21:07:13.112" v="100"/>
          <ac:picMkLst>
            <pc:docMk/>
            <pc:sldMk cId="2199342914" sldId="341"/>
            <ac:picMk id="2" creationId="{47F242C4-AE84-4D2E-FE49-979A129B2FFA}"/>
          </ac:picMkLst>
        </pc:pic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586047660" sldId="341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526450110" sldId="342"/>
        </pc:sldMkLst>
      </pc:sldChg>
      <pc:sldChg chg="addSp delSp modSp add mod">
        <pc:chgData name="Chris Clark" userId="a74476f7-7198-4aab-a03a-765d1d616d68" providerId="ADAL" clId="{DD5B9E3C-AD45-42FF-8DBF-7CB17BB1B069}" dt="2023-12-17T21:07:34.936" v="107" actId="1076"/>
        <pc:sldMkLst>
          <pc:docMk/>
          <pc:sldMk cId="4154299376" sldId="342"/>
        </pc:sldMkLst>
        <pc:spChg chg="del mod">
          <ac:chgData name="Chris Clark" userId="a74476f7-7198-4aab-a03a-765d1d616d68" providerId="ADAL" clId="{DD5B9E3C-AD45-42FF-8DBF-7CB17BB1B069}" dt="2023-12-17T21:07:25.269" v="103" actId="478"/>
          <ac:spMkLst>
            <pc:docMk/>
            <pc:sldMk cId="4154299376" sldId="342"/>
            <ac:spMk id="4" creationId="{F73B3F94-734D-8B30-EA83-99CEDA59A82C}"/>
          </ac:spMkLst>
        </pc:spChg>
        <pc:spChg chg="add mod">
          <ac:chgData name="Chris Clark" userId="a74476f7-7198-4aab-a03a-765d1d616d68" providerId="ADAL" clId="{DD5B9E3C-AD45-42FF-8DBF-7CB17BB1B069}" dt="2023-12-17T21:07:31.332" v="105"/>
          <ac:spMkLst>
            <pc:docMk/>
            <pc:sldMk cId="4154299376" sldId="342"/>
            <ac:spMk id="8" creationId="{6A9D34F6-256C-8C54-0B87-5E87E2B63BE3}"/>
          </ac:spMkLst>
        </pc:spChg>
        <pc:picChg chg="del">
          <ac:chgData name="Chris Clark" userId="a74476f7-7198-4aab-a03a-765d1d616d68" providerId="ADAL" clId="{DD5B9E3C-AD45-42FF-8DBF-7CB17BB1B069}" dt="2023-12-17T21:07:25.908" v="104" actId="478"/>
          <ac:picMkLst>
            <pc:docMk/>
            <pc:sldMk cId="4154299376" sldId="342"/>
            <ac:picMk id="3" creationId="{D53E7288-EA5C-EA2E-F6B7-7B259C01B17A}"/>
          </ac:picMkLst>
        </pc:picChg>
        <pc:picChg chg="add mod">
          <ac:chgData name="Chris Clark" userId="a74476f7-7198-4aab-a03a-765d1d616d68" providerId="ADAL" clId="{DD5B9E3C-AD45-42FF-8DBF-7CB17BB1B069}" dt="2023-12-17T21:07:34.936" v="107" actId="1076"/>
          <ac:picMkLst>
            <pc:docMk/>
            <pc:sldMk cId="4154299376" sldId="342"/>
            <ac:picMk id="7" creationId="{5D92547C-8C8F-5398-F5D2-EA78536B5443}"/>
          </ac:picMkLst>
        </pc:picChg>
      </pc:sldChg>
      <pc:sldChg chg="modSp add mod">
        <pc:chgData name="Chris Clark" userId="a74476f7-7198-4aab-a03a-765d1d616d68" providerId="ADAL" clId="{DD5B9E3C-AD45-42FF-8DBF-7CB17BB1B069}" dt="2023-12-17T21:08:04.902" v="124" actId="20577"/>
        <pc:sldMkLst>
          <pc:docMk/>
          <pc:sldMk cId="2110443050" sldId="343"/>
        </pc:sldMkLst>
        <pc:spChg chg="mod">
          <ac:chgData name="Chris Clark" userId="a74476f7-7198-4aab-a03a-765d1d616d68" providerId="ADAL" clId="{DD5B9E3C-AD45-42FF-8DBF-7CB17BB1B069}" dt="2023-12-17T21:08:04.902" v="124" actId="20577"/>
          <ac:spMkLst>
            <pc:docMk/>
            <pc:sldMk cId="2110443050" sldId="343"/>
            <ac:spMk id="6" creationId="{AD94FE6C-2197-A4C3-CB66-B375E9A147C0}"/>
          </ac:spMkLst>
        </pc:sp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339097194" sldId="343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761897121" sldId="344"/>
        </pc:sldMkLst>
      </pc:sldChg>
      <pc:sldChg chg="addSp delSp modSp add mod">
        <pc:chgData name="Chris Clark" userId="a74476f7-7198-4aab-a03a-765d1d616d68" providerId="ADAL" clId="{DD5B9E3C-AD45-42FF-8DBF-7CB17BB1B069}" dt="2023-12-17T21:17:16.394" v="135" actId="1076"/>
        <pc:sldMkLst>
          <pc:docMk/>
          <pc:sldMk cId="1142413861" sldId="344"/>
        </pc:sldMkLst>
        <pc:spChg chg="mod">
          <ac:chgData name="Chris Clark" userId="a74476f7-7198-4aab-a03a-765d1d616d68" providerId="ADAL" clId="{DD5B9E3C-AD45-42FF-8DBF-7CB17BB1B069}" dt="2023-12-17T21:08:41.301" v="128"/>
          <ac:spMkLst>
            <pc:docMk/>
            <pc:sldMk cId="1142413861" sldId="344"/>
            <ac:spMk id="3" creationId="{6920F91B-F421-8122-B2F0-05A0983C6FDF}"/>
          </ac:spMkLst>
        </pc:spChg>
        <pc:spChg chg="del">
          <ac:chgData name="Chris Clark" userId="a74476f7-7198-4aab-a03a-765d1d616d68" providerId="ADAL" clId="{DD5B9E3C-AD45-42FF-8DBF-7CB17BB1B069}" dt="2023-12-17T21:17:06.418" v="129" actId="478"/>
          <ac:spMkLst>
            <pc:docMk/>
            <pc:sldMk cId="1142413861" sldId="344"/>
            <ac:spMk id="5" creationId="{27954751-95FC-B036-D365-7E2100A3766D}"/>
          </ac:spMkLst>
        </pc:spChg>
        <pc:spChg chg="add mod">
          <ac:chgData name="Chris Clark" userId="a74476f7-7198-4aab-a03a-765d1d616d68" providerId="ADAL" clId="{DD5B9E3C-AD45-42FF-8DBF-7CB17BB1B069}" dt="2023-12-17T21:17:16.394" v="135" actId="1076"/>
          <ac:spMkLst>
            <pc:docMk/>
            <pc:sldMk cId="1142413861" sldId="344"/>
            <ac:spMk id="12" creationId="{A1E1EE80-D8D5-E542-74FD-E6245A176FA2}"/>
          </ac:spMkLst>
        </pc:spChg>
        <pc:spChg chg="add mod">
          <ac:chgData name="Chris Clark" userId="a74476f7-7198-4aab-a03a-765d1d616d68" providerId="ADAL" clId="{DD5B9E3C-AD45-42FF-8DBF-7CB17BB1B069}" dt="2023-12-17T21:17:07.365" v="130"/>
          <ac:spMkLst>
            <pc:docMk/>
            <pc:sldMk cId="1142413861" sldId="344"/>
            <ac:spMk id="13" creationId="{303FA789-464E-7350-D148-25A77F81D227}"/>
          </ac:spMkLst>
        </pc:spChg>
        <pc:spChg chg="add mod">
          <ac:chgData name="Chris Clark" userId="a74476f7-7198-4aab-a03a-765d1d616d68" providerId="ADAL" clId="{DD5B9E3C-AD45-42FF-8DBF-7CB17BB1B069}" dt="2023-12-17T21:17:10.748" v="132" actId="1076"/>
          <ac:spMkLst>
            <pc:docMk/>
            <pc:sldMk cId="1142413861" sldId="344"/>
            <ac:spMk id="14" creationId="{0748FD34-7F3C-0EFA-E112-F5C80354B214}"/>
          </ac:spMkLst>
        </pc:spChg>
        <pc:picChg chg="del">
          <ac:chgData name="Chris Clark" userId="a74476f7-7198-4aab-a03a-765d1d616d68" providerId="ADAL" clId="{DD5B9E3C-AD45-42FF-8DBF-7CB17BB1B069}" dt="2023-12-17T21:17:06.418" v="129" actId="478"/>
          <ac:picMkLst>
            <pc:docMk/>
            <pc:sldMk cId="1142413861" sldId="344"/>
            <ac:picMk id="2" creationId="{47F242C4-AE84-4D2E-FE49-979A129B2FFA}"/>
          </ac:picMkLst>
        </pc:picChg>
        <pc:picChg chg="add mod">
          <ac:chgData name="Chris Clark" userId="a74476f7-7198-4aab-a03a-765d1d616d68" providerId="ADAL" clId="{DD5B9E3C-AD45-42FF-8DBF-7CB17BB1B069}" dt="2023-12-17T21:17:14.492" v="134" actId="1076"/>
          <ac:picMkLst>
            <pc:docMk/>
            <pc:sldMk cId="1142413861" sldId="344"/>
            <ac:picMk id="7" creationId="{2451C850-E12F-5B17-37A5-4D534056061A}"/>
          </ac:picMkLst>
        </pc:picChg>
        <pc:picChg chg="add mod">
          <ac:chgData name="Chris Clark" userId="a74476f7-7198-4aab-a03a-765d1d616d68" providerId="ADAL" clId="{DD5B9E3C-AD45-42FF-8DBF-7CB17BB1B069}" dt="2023-12-17T21:17:09.188" v="131" actId="1076"/>
          <ac:picMkLst>
            <pc:docMk/>
            <pc:sldMk cId="1142413861" sldId="344"/>
            <ac:picMk id="8" creationId="{2AF771DF-1A19-4459-B5D2-AF9A3C0F8D56}"/>
          </ac:picMkLst>
        </pc:picChg>
        <pc:picChg chg="add mod">
          <ac:chgData name="Chris Clark" userId="a74476f7-7198-4aab-a03a-765d1d616d68" providerId="ADAL" clId="{DD5B9E3C-AD45-42FF-8DBF-7CB17BB1B069}" dt="2023-12-17T21:17:07.365" v="130"/>
          <ac:picMkLst>
            <pc:docMk/>
            <pc:sldMk cId="1142413861" sldId="344"/>
            <ac:picMk id="11" creationId="{0026D6C5-DCEC-E123-3471-064AEF0DA4EB}"/>
          </ac:picMkLst>
        </pc:pic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55715091" sldId="345"/>
        </pc:sldMkLst>
      </pc:sldChg>
      <pc:sldChg chg="addSp delSp modSp add mod">
        <pc:chgData name="Chris Clark" userId="a74476f7-7198-4aab-a03a-765d1d616d68" providerId="ADAL" clId="{DD5B9E3C-AD45-42FF-8DBF-7CB17BB1B069}" dt="2023-12-17T21:17:33.106" v="139" actId="14100"/>
        <pc:sldMkLst>
          <pc:docMk/>
          <pc:sldMk cId="3917683762" sldId="345"/>
        </pc:sldMkLst>
        <pc:spChg chg="add mod">
          <ac:chgData name="Chris Clark" userId="a74476f7-7198-4aab-a03a-765d1d616d68" providerId="ADAL" clId="{DD5B9E3C-AD45-42FF-8DBF-7CB17BB1B069}" dt="2023-12-17T21:17:29.859" v="138"/>
          <ac:spMkLst>
            <pc:docMk/>
            <pc:sldMk cId="3917683762" sldId="345"/>
            <ac:spMk id="5" creationId="{D0ACABB2-9343-309A-A6E7-007560B6962A}"/>
          </ac:spMkLst>
        </pc:spChg>
        <pc:spChg chg="del">
          <ac:chgData name="Chris Clark" userId="a74476f7-7198-4aab-a03a-765d1d616d68" providerId="ADAL" clId="{DD5B9E3C-AD45-42FF-8DBF-7CB17BB1B069}" dt="2023-12-17T21:17:29.681" v="137" actId="478"/>
          <ac:spMkLst>
            <pc:docMk/>
            <pc:sldMk cId="3917683762" sldId="345"/>
            <ac:spMk id="12" creationId="{A1E1EE80-D8D5-E542-74FD-E6245A176FA2}"/>
          </ac:spMkLst>
        </pc:spChg>
        <pc:spChg chg="del">
          <ac:chgData name="Chris Clark" userId="a74476f7-7198-4aab-a03a-765d1d616d68" providerId="ADAL" clId="{DD5B9E3C-AD45-42FF-8DBF-7CB17BB1B069}" dt="2023-12-17T21:17:29.681" v="137" actId="478"/>
          <ac:spMkLst>
            <pc:docMk/>
            <pc:sldMk cId="3917683762" sldId="345"/>
            <ac:spMk id="13" creationId="{303FA789-464E-7350-D148-25A77F81D227}"/>
          </ac:spMkLst>
        </pc:spChg>
        <pc:spChg chg="del">
          <ac:chgData name="Chris Clark" userId="a74476f7-7198-4aab-a03a-765d1d616d68" providerId="ADAL" clId="{DD5B9E3C-AD45-42FF-8DBF-7CB17BB1B069}" dt="2023-12-17T21:17:29.681" v="137" actId="478"/>
          <ac:spMkLst>
            <pc:docMk/>
            <pc:sldMk cId="3917683762" sldId="345"/>
            <ac:spMk id="14" creationId="{0748FD34-7F3C-0EFA-E112-F5C80354B214}"/>
          </ac:spMkLst>
        </pc:spChg>
        <pc:picChg chg="add mod">
          <ac:chgData name="Chris Clark" userId="a74476f7-7198-4aab-a03a-765d1d616d68" providerId="ADAL" clId="{DD5B9E3C-AD45-42FF-8DBF-7CB17BB1B069}" dt="2023-12-17T21:17:33.106" v="139" actId="14100"/>
          <ac:picMkLst>
            <pc:docMk/>
            <pc:sldMk cId="3917683762" sldId="345"/>
            <ac:picMk id="2" creationId="{934001AA-6F3B-487E-CC55-3AD847171213}"/>
          </ac:picMkLst>
        </pc:picChg>
        <pc:picChg chg="del">
          <ac:chgData name="Chris Clark" userId="a74476f7-7198-4aab-a03a-765d1d616d68" providerId="ADAL" clId="{DD5B9E3C-AD45-42FF-8DBF-7CB17BB1B069}" dt="2023-12-17T21:17:29.681" v="137" actId="478"/>
          <ac:picMkLst>
            <pc:docMk/>
            <pc:sldMk cId="3917683762" sldId="345"/>
            <ac:picMk id="7" creationId="{2451C850-E12F-5B17-37A5-4D534056061A}"/>
          </ac:picMkLst>
        </pc:picChg>
        <pc:picChg chg="del">
          <ac:chgData name="Chris Clark" userId="a74476f7-7198-4aab-a03a-765d1d616d68" providerId="ADAL" clId="{DD5B9E3C-AD45-42FF-8DBF-7CB17BB1B069}" dt="2023-12-17T21:17:29.681" v="137" actId="478"/>
          <ac:picMkLst>
            <pc:docMk/>
            <pc:sldMk cId="3917683762" sldId="345"/>
            <ac:picMk id="8" creationId="{2AF771DF-1A19-4459-B5D2-AF9A3C0F8D56}"/>
          </ac:picMkLst>
        </pc:picChg>
        <pc:picChg chg="del">
          <ac:chgData name="Chris Clark" userId="a74476f7-7198-4aab-a03a-765d1d616d68" providerId="ADAL" clId="{DD5B9E3C-AD45-42FF-8DBF-7CB17BB1B069}" dt="2023-12-17T21:17:29.681" v="137" actId="478"/>
          <ac:picMkLst>
            <pc:docMk/>
            <pc:sldMk cId="3917683762" sldId="345"/>
            <ac:picMk id="11" creationId="{0026D6C5-DCEC-E123-3471-064AEF0DA4EB}"/>
          </ac:picMkLst>
        </pc:pic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58332925" sldId="346"/>
        </pc:sldMkLst>
      </pc:sldChg>
      <pc:sldChg chg="addSp delSp modSp add mod">
        <pc:chgData name="Chris Clark" userId="a74476f7-7198-4aab-a03a-765d1d616d68" providerId="ADAL" clId="{DD5B9E3C-AD45-42FF-8DBF-7CB17BB1B069}" dt="2023-12-17T21:17:48.737" v="144" actId="14100"/>
        <pc:sldMkLst>
          <pc:docMk/>
          <pc:sldMk cId="1872451363" sldId="346"/>
        </pc:sldMkLst>
        <pc:spChg chg="add mod">
          <ac:chgData name="Chris Clark" userId="a74476f7-7198-4aab-a03a-765d1d616d68" providerId="ADAL" clId="{DD5B9E3C-AD45-42FF-8DBF-7CB17BB1B069}" dt="2023-12-17T21:17:46.715" v="143" actId="1076"/>
          <ac:spMkLst>
            <pc:docMk/>
            <pc:sldMk cId="1872451363" sldId="346"/>
            <ac:spMk id="4" creationId="{8FB2DD3A-DDBE-F3EF-13E0-D0F0E23DDE19}"/>
          </ac:spMkLst>
        </pc:spChg>
        <pc:spChg chg="del">
          <ac:chgData name="Chris Clark" userId="a74476f7-7198-4aab-a03a-765d1d616d68" providerId="ADAL" clId="{DD5B9E3C-AD45-42FF-8DBF-7CB17BB1B069}" dt="2023-12-17T21:17:44.547" v="141" actId="478"/>
          <ac:spMkLst>
            <pc:docMk/>
            <pc:sldMk cId="1872451363" sldId="346"/>
            <ac:spMk id="8" creationId="{6A9D34F6-256C-8C54-0B87-5E87E2B63BE3}"/>
          </ac:spMkLst>
        </pc:spChg>
        <pc:picChg chg="add mod">
          <ac:chgData name="Chris Clark" userId="a74476f7-7198-4aab-a03a-765d1d616d68" providerId="ADAL" clId="{DD5B9E3C-AD45-42FF-8DBF-7CB17BB1B069}" dt="2023-12-17T21:17:48.737" v="144" actId="14100"/>
          <ac:picMkLst>
            <pc:docMk/>
            <pc:sldMk cId="1872451363" sldId="346"/>
            <ac:picMk id="3" creationId="{7EFC087A-0D4F-4130-DA01-E84DE6AAFD5B}"/>
          </ac:picMkLst>
        </pc:picChg>
        <pc:picChg chg="del">
          <ac:chgData name="Chris Clark" userId="a74476f7-7198-4aab-a03a-765d1d616d68" providerId="ADAL" clId="{DD5B9E3C-AD45-42FF-8DBF-7CB17BB1B069}" dt="2023-12-17T21:17:44.547" v="141" actId="478"/>
          <ac:picMkLst>
            <pc:docMk/>
            <pc:sldMk cId="1872451363" sldId="346"/>
            <ac:picMk id="7" creationId="{5D92547C-8C8F-5398-F5D2-EA78536B5443}"/>
          </ac:picMkLst>
        </pc:pic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863901406" sldId="347"/>
        </pc:sldMkLst>
      </pc:sldChg>
      <pc:sldChg chg="addSp delSp modSp add mod">
        <pc:chgData name="Chris Clark" userId="a74476f7-7198-4aab-a03a-765d1d616d68" providerId="ADAL" clId="{DD5B9E3C-AD45-42FF-8DBF-7CB17BB1B069}" dt="2023-12-17T21:18:50.144" v="150"/>
        <pc:sldMkLst>
          <pc:docMk/>
          <pc:sldMk cId="890278797" sldId="347"/>
        </pc:sldMkLst>
        <pc:spChg chg="mod">
          <ac:chgData name="Chris Clark" userId="a74476f7-7198-4aab-a03a-765d1d616d68" providerId="ADAL" clId="{DD5B9E3C-AD45-42FF-8DBF-7CB17BB1B069}" dt="2023-12-17T21:18:00.715" v="148"/>
          <ac:spMkLst>
            <pc:docMk/>
            <pc:sldMk cId="890278797" sldId="347"/>
            <ac:spMk id="3" creationId="{6920F91B-F421-8122-B2F0-05A0983C6FDF}"/>
          </ac:spMkLst>
        </pc:spChg>
        <pc:spChg chg="add mod">
          <ac:chgData name="Chris Clark" userId="a74476f7-7198-4aab-a03a-765d1d616d68" providerId="ADAL" clId="{DD5B9E3C-AD45-42FF-8DBF-7CB17BB1B069}" dt="2023-12-17T21:18:50.144" v="150"/>
          <ac:spMkLst>
            <pc:docMk/>
            <pc:sldMk cId="890278797" sldId="347"/>
            <ac:spMk id="5" creationId="{6AF30582-BAC3-3FCE-D3DD-FB78F9B1AAE1}"/>
          </ac:spMkLst>
        </pc:spChg>
        <pc:spChg chg="del">
          <ac:chgData name="Chris Clark" userId="a74476f7-7198-4aab-a03a-765d1d616d68" providerId="ADAL" clId="{DD5B9E3C-AD45-42FF-8DBF-7CB17BB1B069}" dt="2023-12-17T21:18:04.754" v="149" actId="478"/>
          <ac:spMkLst>
            <pc:docMk/>
            <pc:sldMk cId="890278797" sldId="347"/>
            <ac:spMk id="12" creationId="{A1E1EE80-D8D5-E542-74FD-E6245A176FA2}"/>
          </ac:spMkLst>
        </pc:spChg>
        <pc:spChg chg="del">
          <ac:chgData name="Chris Clark" userId="a74476f7-7198-4aab-a03a-765d1d616d68" providerId="ADAL" clId="{DD5B9E3C-AD45-42FF-8DBF-7CB17BB1B069}" dt="2023-12-17T21:18:04.754" v="149" actId="478"/>
          <ac:spMkLst>
            <pc:docMk/>
            <pc:sldMk cId="890278797" sldId="347"/>
            <ac:spMk id="13" creationId="{303FA789-464E-7350-D148-25A77F81D227}"/>
          </ac:spMkLst>
        </pc:spChg>
        <pc:spChg chg="del">
          <ac:chgData name="Chris Clark" userId="a74476f7-7198-4aab-a03a-765d1d616d68" providerId="ADAL" clId="{DD5B9E3C-AD45-42FF-8DBF-7CB17BB1B069}" dt="2023-12-17T21:18:04.754" v="149" actId="478"/>
          <ac:spMkLst>
            <pc:docMk/>
            <pc:sldMk cId="890278797" sldId="347"/>
            <ac:spMk id="14" creationId="{0748FD34-7F3C-0EFA-E112-F5C80354B214}"/>
          </ac:spMkLst>
        </pc:spChg>
        <pc:picChg chg="add mod">
          <ac:chgData name="Chris Clark" userId="a74476f7-7198-4aab-a03a-765d1d616d68" providerId="ADAL" clId="{DD5B9E3C-AD45-42FF-8DBF-7CB17BB1B069}" dt="2023-12-17T21:18:50.144" v="150"/>
          <ac:picMkLst>
            <pc:docMk/>
            <pc:sldMk cId="890278797" sldId="347"/>
            <ac:picMk id="2" creationId="{34D984A9-2D8B-831B-BC46-BD7ED17B27FE}"/>
          </ac:picMkLst>
        </pc:picChg>
        <pc:picChg chg="del">
          <ac:chgData name="Chris Clark" userId="a74476f7-7198-4aab-a03a-765d1d616d68" providerId="ADAL" clId="{DD5B9E3C-AD45-42FF-8DBF-7CB17BB1B069}" dt="2023-12-17T21:18:04.754" v="149" actId="478"/>
          <ac:picMkLst>
            <pc:docMk/>
            <pc:sldMk cId="890278797" sldId="347"/>
            <ac:picMk id="7" creationId="{2451C850-E12F-5B17-37A5-4D534056061A}"/>
          </ac:picMkLst>
        </pc:picChg>
        <pc:picChg chg="del">
          <ac:chgData name="Chris Clark" userId="a74476f7-7198-4aab-a03a-765d1d616d68" providerId="ADAL" clId="{DD5B9E3C-AD45-42FF-8DBF-7CB17BB1B069}" dt="2023-12-17T21:18:04.754" v="149" actId="478"/>
          <ac:picMkLst>
            <pc:docMk/>
            <pc:sldMk cId="890278797" sldId="347"/>
            <ac:picMk id="8" creationId="{2AF771DF-1A19-4459-B5D2-AF9A3C0F8D56}"/>
          </ac:picMkLst>
        </pc:picChg>
        <pc:picChg chg="del">
          <ac:chgData name="Chris Clark" userId="a74476f7-7198-4aab-a03a-765d1d616d68" providerId="ADAL" clId="{DD5B9E3C-AD45-42FF-8DBF-7CB17BB1B069}" dt="2023-12-17T21:18:04.754" v="149" actId="478"/>
          <ac:picMkLst>
            <pc:docMk/>
            <pc:sldMk cId="890278797" sldId="347"/>
            <ac:picMk id="11" creationId="{0026D6C5-DCEC-E123-3471-064AEF0DA4EB}"/>
          </ac:picMkLst>
        </pc:picChg>
      </pc:sldChg>
      <pc:sldChg chg="addSp delSp modSp add mod">
        <pc:chgData name="Chris Clark" userId="a74476f7-7198-4aab-a03a-765d1d616d68" providerId="ADAL" clId="{DD5B9E3C-AD45-42FF-8DBF-7CB17BB1B069}" dt="2023-12-17T21:19:04.372" v="153"/>
        <pc:sldMkLst>
          <pc:docMk/>
          <pc:sldMk cId="1652218949" sldId="348"/>
        </pc:sldMkLst>
        <pc:spChg chg="del">
          <ac:chgData name="Chris Clark" userId="a74476f7-7198-4aab-a03a-765d1d616d68" providerId="ADAL" clId="{DD5B9E3C-AD45-42FF-8DBF-7CB17BB1B069}" dt="2023-12-17T21:19:04.162" v="152" actId="478"/>
          <ac:spMkLst>
            <pc:docMk/>
            <pc:sldMk cId="1652218949" sldId="348"/>
            <ac:spMk id="4" creationId="{8FB2DD3A-DDBE-F3EF-13E0-D0F0E23DDE19}"/>
          </ac:spMkLst>
        </pc:spChg>
        <pc:spChg chg="add mod">
          <ac:chgData name="Chris Clark" userId="a74476f7-7198-4aab-a03a-765d1d616d68" providerId="ADAL" clId="{DD5B9E3C-AD45-42FF-8DBF-7CB17BB1B069}" dt="2023-12-17T21:19:04.372" v="153"/>
          <ac:spMkLst>
            <pc:docMk/>
            <pc:sldMk cId="1652218949" sldId="348"/>
            <ac:spMk id="8" creationId="{31987DC8-9412-BBFF-91A7-C8FB87046A05}"/>
          </ac:spMkLst>
        </pc:spChg>
        <pc:picChg chg="del">
          <ac:chgData name="Chris Clark" userId="a74476f7-7198-4aab-a03a-765d1d616d68" providerId="ADAL" clId="{DD5B9E3C-AD45-42FF-8DBF-7CB17BB1B069}" dt="2023-12-17T21:19:04.162" v="152" actId="478"/>
          <ac:picMkLst>
            <pc:docMk/>
            <pc:sldMk cId="1652218949" sldId="348"/>
            <ac:picMk id="3" creationId="{7EFC087A-0D4F-4130-DA01-E84DE6AAFD5B}"/>
          </ac:picMkLst>
        </pc:picChg>
        <pc:picChg chg="add mod">
          <ac:chgData name="Chris Clark" userId="a74476f7-7198-4aab-a03a-765d1d616d68" providerId="ADAL" clId="{DD5B9E3C-AD45-42FF-8DBF-7CB17BB1B069}" dt="2023-12-17T21:19:04.372" v="153"/>
          <ac:picMkLst>
            <pc:docMk/>
            <pc:sldMk cId="1652218949" sldId="348"/>
            <ac:picMk id="7" creationId="{CA373BA2-C520-B011-11FB-321A35B751CA}"/>
          </ac:picMkLst>
        </pc:pic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644186345" sldId="348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07649597" sldId="349"/>
        </pc:sldMkLst>
      </pc:sldChg>
      <pc:sldChg chg="modSp add mod">
        <pc:chgData name="Chris Clark" userId="a74476f7-7198-4aab-a03a-765d1d616d68" providerId="ADAL" clId="{DD5B9E3C-AD45-42FF-8DBF-7CB17BB1B069}" dt="2023-12-17T21:19:28.659" v="158" actId="6549"/>
        <pc:sldMkLst>
          <pc:docMk/>
          <pc:sldMk cId="160128853" sldId="349"/>
        </pc:sldMkLst>
        <pc:spChg chg="mod">
          <ac:chgData name="Chris Clark" userId="a74476f7-7198-4aab-a03a-765d1d616d68" providerId="ADAL" clId="{DD5B9E3C-AD45-42FF-8DBF-7CB17BB1B069}" dt="2023-12-17T21:19:28.659" v="158" actId="6549"/>
          <ac:spMkLst>
            <pc:docMk/>
            <pc:sldMk cId="160128853" sldId="349"/>
            <ac:spMk id="6" creationId="{AD94FE6C-2197-A4C3-CB66-B375E9A147C0}"/>
          </ac:spMkLst>
        </pc:spChg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077905324" sldId="350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641989220" sldId="351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610248554" sldId="352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219946949" sldId="353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534713250" sldId="354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611973851" sldId="355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781073641" sldId="356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274719176" sldId="357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068297718" sldId="358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076029062" sldId="359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321248343" sldId="360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955760399" sldId="361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581385273" sldId="362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406870918" sldId="363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412779019" sldId="364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175993655" sldId="365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341906974" sldId="366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037272660" sldId="367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699634037" sldId="368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52440040" sldId="369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4210825924" sldId="370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4171376294" sldId="371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542877821" sldId="372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187917518" sldId="373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474917993" sldId="374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675186055" sldId="375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3992450937" sldId="376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1738312544" sldId="377"/>
        </pc:sldMkLst>
      </pc:sldChg>
      <pc:sldChg chg="del">
        <pc:chgData name="Chris Clark" userId="a74476f7-7198-4aab-a03a-765d1d616d68" providerId="ADAL" clId="{DD5B9E3C-AD45-42FF-8DBF-7CB17BB1B069}" dt="2023-12-17T19:28:44.596" v="0" actId="47"/>
        <pc:sldMkLst>
          <pc:docMk/>
          <pc:sldMk cId="2727623574" sldId="378"/>
        </pc:sldMkLst>
      </pc:sldChg>
      <pc:sldChg chg="modSp add mod modAnim">
        <pc:chgData name="Chris Clark" userId="a74476f7-7198-4aab-a03a-765d1d616d68" providerId="ADAL" clId="{DD5B9E3C-AD45-42FF-8DBF-7CB17BB1B069}" dt="2023-12-18T10:21:08.882" v="230"/>
        <pc:sldMkLst>
          <pc:docMk/>
          <pc:sldMk cId="1051463692" sldId="379"/>
        </pc:sldMkLst>
        <pc:spChg chg="mod">
          <ac:chgData name="Chris Clark" userId="a74476f7-7198-4aab-a03a-765d1d616d68" providerId="ADAL" clId="{DD5B9E3C-AD45-42FF-8DBF-7CB17BB1B069}" dt="2023-12-18T10:19:18.359" v="161"/>
          <ac:spMkLst>
            <pc:docMk/>
            <pc:sldMk cId="1051463692" sldId="379"/>
            <ac:spMk id="2" creationId="{ACD8B4AF-BA88-5D4B-944D-6BECB1788422}"/>
          </ac:spMkLst>
        </pc:spChg>
        <pc:spChg chg="mod">
          <ac:chgData name="Chris Clark" userId="a74476f7-7198-4aab-a03a-765d1d616d68" providerId="ADAL" clId="{DD5B9E3C-AD45-42FF-8DBF-7CB17BB1B069}" dt="2023-12-18T10:20:58.993" v="223" actId="20577"/>
          <ac:spMkLst>
            <pc:docMk/>
            <pc:sldMk cId="1051463692" sldId="379"/>
            <ac:spMk id="3" creationId="{5CC043C9-581D-B148-B887-A1992BFA5723}"/>
          </ac:spMkLst>
        </pc:spChg>
      </pc:sldChg>
      <pc:sldChg chg="addSp delSp modSp add mod">
        <pc:chgData name="Chris Clark" userId="a74476f7-7198-4aab-a03a-765d1d616d68" providerId="ADAL" clId="{DD5B9E3C-AD45-42FF-8DBF-7CB17BB1B069}" dt="2023-12-19T21:41:01.629" v="1204" actId="1076"/>
        <pc:sldMkLst>
          <pc:docMk/>
          <pc:sldMk cId="3140670335" sldId="381"/>
        </pc:sldMkLst>
        <pc:spChg chg="mod">
          <ac:chgData name="Chris Clark" userId="a74476f7-7198-4aab-a03a-765d1d616d68" providerId="ADAL" clId="{DD5B9E3C-AD45-42FF-8DBF-7CB17BB1B069}" dt="2023-12-19T21:38:06.318" v="1045"/>
          <ac:spMkLst>
            <pc:docMk/>
            <pc:sldMk cId="3140670335" sldId="381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9T21:38:26.766" v="1053" actId="20577"/>
          <ac:spMkLst>
            <pc:docMk/>
            <pc:sldMk cId="3140670335" sldId="381"/>
            <ac:spMk id="6" creationId="{AD94FE6C-2197-A4C3-CB66-B375E9A147C0}"/>
          </ac:spMkLst>
        </pc:spChg>
        <pc:spChg chg="mod">
          <ac:chgData name="Chris Clark" userId="a74476f7-7198-4aab-a03a-765d1d616d68" providerId="ADAL" clId="{DD5B9E3C-AD45-42FF-8DBF-7CB17BB1B069}" dt="2023-12-19T21:38:48.110" v="1060" actId="14100"/>
          <ac:spMkLst>
            <pc:docMk/>
            <pc:sldMk cId="3140670335" sldId="381"/>
            <ac:spMk id="15" creationId="{ABBE474C-2483-ECF6-C2D8-44A0C5410912}"/>
          </ac:spMkLst>
        </pc:spChg>
        <pc:spChg chg="mod">
          <ac:chgData name="Chris Clark" userId="a74476f7-7198-4aab-a03a-765d1d616d68" providerId="ADAL" clId="{DD5B9E3C-AD45-42FF-8DBF-7CB17BB1B069}" dt="2023-12-19T21:38:51.122" v="1061" actId="14100"/>
          <ac:spMkLst>
            <pc:docMk/>
            <pc:sldMk cId="3140670335" sldId="381"/>
            <ac:spMk id="16" creationId="{1F12CCDD-8956-36F6-ABE3-206423941F3E}"/>
          </ac:spMkLst>
        </pc:spChg>
        <pc:picChg chg="add mod modCrop">
          <ac:chgData name="Chris Clark" userId="a74476f7-7198-4aab-a03a-765d1d616d68" providerId="ADAL" clId="{DD5B9E3C-AD45-42FF-8DBF-7CB17BB1B069}" dt="2023-12-19T21:39:30.530" v="1066" actId="732"/>
          <ac:picMkLst>
            <pc:docMk/>
            <pc:sldMk cId="3140670335" sldId="381"/>
            <ac:picMk id="9" creationId="{CF3C6493-16CB-9DFA-1044-9D663038CABD}"/>
          </ac:picMkLst>
        </pc:picChg>
        <pc:picChg chg="add del mod modCrop">
          <ac:chgData name="Chris Clark" userId="a74476f7-7198-4aab-a03a-765d1d616d68" providerId="ADAL" clId="{DD5B9E3C-AD45-42FF-8DBF-7CB17BB1B069}" dt="2023-12-19T21:40:06.199" v="1147" actId="478"/>
          <ac:picMkLst>
            <pc:docMk/>
            <pc:sldMk cId="3140670335" sldId="381"/>
            <ac:picMk id="10" creationId="{407D03DE-5220-FD74-211F-CDBB825DD43F}"/>
          </ac:picMkLst>
        </pc:picChg>
        <pc:picChg chg="add del mod modCrop">
          <ac:chgData name="Chris Clark" userId="a74476f7-7198-4aab-a03a-765d1d616d68" providerId="ADAL" clId="{DD5B9E3C-AD45-42FF-8DBF-7CB17BB1B069}" dt="2023-12-19T21:40:45.625" v="1197" actId="478"/>
          <ac:picMkLst>
            <pc:docMk/>
            <pc:sldMk cId="3140670335" sldId="381"/>
            <ac:picMk id="11" creationId="{8629BB47-8A7E-816E-E0DE-F0574AD966BF}"/>
          </ac:picMkLst>
        </pc:picChg>
        <pc:picChg chg="del">
          <ac:chgData name="Chris Clark" userId="a74476f7-7198-4aab-a03a-765d1d616d68" providerId="ADAL" clId="{DD5B9E3C-AD45-42FF-8DBF-7CB17BB1B069}" dt="2023-12-19T21:39:16.013" v="1062" actId="478"/>
          <ac:picMkLst>
            <pc:docMk/>
            <pc:sldMk cId="3140670335" sldId="381"/>
            <ac:picMk id="12" creationId="{9FB7CC3E-B13E-00EB-B010-D04CAD114419}"/>
          </ac:picMkLst>
        </pc:picChg>
        <pc:picChg chg="del">
          <ac:chgData name="Chris Clark" userId="a74476f7-7198-4aab-a03a-765d1d616d68" providerId="ADAL" clId="{DD5B9E3C-AD45-42FF-8DBF-7CB17BB1B069}" dt="2023-12-19T21:39:16.013" v="1062" actId="478"/>
          <ac:picMkLst>
            <pc:docMk/>
            <pc:sldMk cId="3140670335" sldId="381"/>
            <ac:picMk id="13" creationId="{02D4D4C4-0D6D-A102-6AC3-69BC9307D4CF}"/>
          </ac:picMkLst>
        </pc:picChg>
        <pc:picChg chg="add mod modCrop">
          <ac:chgData name="Chris Clark" userId="a74476f7-7198-4aab-a03a-765d1d616d68" providerId="ADAL" clId="{DD5B9E3C-AD45-42FF-8DBF-7CB17BB1B069}" dt="2023-12-19T21:41:01.629" v="1204" actId="1076"/>
          <ac:picMkLst>
            <pc:docMk/>
            <pc:sldMk cId="3140670335" sldId="381"/>
            <ac:picMk id="17" creationId="{C03AC7B6-E6DA-FE1B-3E96-D1408D091765}"/>
          </ac:picMkLst>
        </pc:picChg>
      </pc:sldChg>
      <pc:sldChg chg="modSp add mod modAnim">
        <pc:chgData name="Chris Clark" userId="a74476f7-7198-4aab-a03a-765d1d616d68" providerId="ADAL" clId="{DD5B9E3C-AD45-42FF-8DBF-7CB17BB1B069}" dt="2023-12-19T21:07:45.182" v="489"/>
        <pc:sldMkLst>
          <pc:docMk/>
          <pc:sldMk cId="1759085819" sldId="387"/>
        </pc:sldMkLst>
        <pc:spChg chg="mod">
          <ac:chgData name="Chris Clark" userId="a74476f7-7198-4aab-a03a-765d1d616d68" providerId="ADAL" clId="{DD5B9E3C-AD45-42FF-8DBF-7CB17BB1B069}" dt="2023-12-19T21:07:45.182" v="489"/>
          <ac:spMkLst>
            <pc:docMk/>
            <pc:sldMk cId="1759085819" sldId="387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9T20:48:08.946" v="284" actId="108"/>
          <ac:spMkLst>
            <pc:docMk/>
            <pc:sldMk cId="1759085819" sldId="387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07:48.184" v="491"/>
        <pc:sldMkLst>
          <pc:docMk/>
          <pc:sldMk cId="1627236138" sldId="388"/>
        </pc:sldMkLst>
        <pc:spChg chg="mod">
          <ac:chgData name="Chris Clark" userId="a74476f7-7198-4aab-a03a-765d1d616d68" providerId="ADAL" clId="{DD5B9E3C-AD45-42FF-8DBF-7CB17BB1B069}" dt="2023-12-19T21:07:48.184" v="491"/>
          <ac:spMkLst>
            <pc:docMk/>
            <pc:sldMk cId="1627236138" sldId="388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9T21:04:57.760" v="425" actId="6549"/>
          <ac:spMkLst>
            <pc:docMk/>
            <pc:sldMk cId="1627236138" sldId="388"/>
            <ac:spMk id="6" creationId="{AD94FE6C-2197-A4C3-CB66-B375E9A147C0}"/>
          </ac:spMkLst>
        </pc:spChg>
      </pc:sldChg>
      <pc:sldChg chg="modSp add ord modAnim">
        <pc:chgData name="Chris Clark" userId="a74476f7-7198-4aab-a03a-765d1d616d68" providerId="ADAL" clId="{DD5B9E3C-AD45-42FF-8DBF-7CB17BB1B069}" dt="2023-12-19T21:07:46.690" v="490"/>
        <pc:sldMkLst>
          <pc:docMk/>
          <pc:sldMk cId="4138567621" sldId="389"/>
        </pc:sldMkLst>
        <pc:spChg chg="mod">
          <ac:chgData name="Chris Clark" userId="a74476f7-7198-4aab-a03a-765d1d616d68" providerId="ADAL" clId="{DD5B9E3C-AD45-42FF-8DBF-7CB17BB1B069}" dt="2023-12-19T21:07:46.690" v="490"/>
          <ac:spMkLst>
            <pc:docMk/>
            <pc:sldMk cId="4138567621" sldId="389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9T21:02:05.744" v="374" actId="20577"/>
          <ac:spMkLst>
            <pc:docMk/>
            <pc:sldMk cId="4138567621" sldId="389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08:45.120" v="522"/>
        <pc:sldMkLst>
          <pc:docMk/>
          <pc:sldMk cId="167583586" sldId="390"/>
        </pc:sldMkLst>
        <pc:spChg chg="mod">
          <ac:chgData name="Chris Clark" userId="a74476f7-7198-4aab-a03a-765d1d616d68" providerId="ADAL" clId="{DD5B9E3C-AD45-42FF-8DBF-7CB17BB1B069}" dt="2023-12-19T21:07:53.099" v="492"/>
          <ac:spMkLst>
            <pc:docMk/>
            <pc:sldMk cId="167583586" sldId="390"/>
            <ac:spMk id="5" creationId="{8039E805-2614-670A-CF3B-DBC9260FBE7D}"/>
          </ac:spMkLst>
        </pc:spChg>
        <pc:spChg chg="mod">
          <ac:chgData name="Chris Clark" userId="a74476f7-7198-4aab-a03a-765d1d616d68" providerId="ADAL" clId="{DD5B9E3C-AD45-42FF-8DBF-7CB17BB1B069}" dt="2023-12-19T21:08:35.087" v="514" actId="6549"/>
          <ac:spMkLst>
            <pc:docMk/>
            <pc:sldMk cId="167583586" sldId="390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10:39.508" v="580"/>
        <pc:sldMkLst>
          <pc:docMk/>
          <pc:sldMk cId="1960505917" sldId="391"/>
        </pc:sldMkLst>
        <pc:spChg chg="mod">
          <ac:chgData name="Chris Clark" userId="a74476f7-7198-4aab-a03a-765d1d616d68" providerId="ADAL" clId="{DD5B9E3C-AD45-42FF-8DBF-7CB17BB1B069}" dt="2023-12-19T21:10:28.063" v="576" actId="21"/>
          <ac:spMkLst>
            <pc:docMk/>
            <pc:sldMk cId="1960505917" sldId="391"/>
            <ac:spMk id="6" creationId="{AD94FE6C-2197-A4C3-CB66-B375E9A147C0}"/>
          </ac:spMkLst>
        </pc:spChg>
      </pc:sldChg>
      <pc:sldChg chg="addSp modSp add mod modAnim">
        <pc:chgData name="Chris Clark" userId="a74476f7-7198-4aab-a03a-765d1d616d68" providerId="ADAL" clId="{DD5B9E3C-AD45-42FF-8DBF-7CB17BB1B069}" dt="2023-12-19T21:13:09.094" v="635" actId="20577"/>
        <pc:sldMkLst>
          <pc:docMk/>
          <pc:sldMk cId="3693865445" sldId="392"/>
        </pc:sldMkLst>
        <pc:spChg chg="mod">
          <ac:chgData name="Chris Clark" userId="a74476f7-7198-4aab-a03a-765d1d616d68" providerId="ADAL" clId="{DD5B9E3C-AD45-42FF-8DBF-7CB17BB1B069}" dt="2023-12-19T21:13:09.094" v="635" actId="20577"/>
          <ac:spMkLst>
            <pc:docMk/>
            <pc:sldMk cId="3693865445" sldId="392"/>
            <ac:spMk id="6" creationId="{AD94FE6C-2197-A4C3-CB66-B375E9A147C0}"/>
          </ac:spMkLst>
        </pc:spChg>
        <pc:spChg chg="add mod">
          <ac:chgData name="Chris Clark" userId="a74476f7-7198-4aab-a03a-765d1d616d68" providerId="ADAL" clId="{DD5B9E3C-AD45-42FF-8DBF-7CB17BB1B069}" dt="2023-12-19T21:11:05.244" v="585" actId="1036"/>
          <ac:spMkLst>
            <pc:docMk/>
            <pc:sldMk cId="3693865445" sldId="392"/>
            <ac:spMk id="8" creationId="{9C0393D1-0289-385E-71C1-964AB016C185}"/>
          </ac:spMkLst>
        </pc:spChg>
        <pc:spChg chg="add mod">
          <ac:chgData name="Chris Clark" userId="a74476f7-7198-4aab-a03a-765d1d616d68" providerId="ADAL" clId="{DD5B9E3C-AD45-42FF-8DBF-7CB17BB1B069}" dt="2023-12-19T21:11:38.903" v="604" actId="114"/>
          <ac:spMkLst>
            <pc:docMk/>
            <pc:sldMk cId="3693865445" sldId="392"/>
            <ac:spMk id="9" creationId="{E5D5DBDB-3D16-C487-2983-1D1F5AFFECC8}"/>
          </ac:spMkLst>
        </pc:spChg>
        <pc:spChg chg="add mod">
          <ac:chgData name="Chris Clark" userId="a74476f7-7198-4aab-a03a-765d1d616d68" providerId="ADAL" clId="{DD5B9E3C-AD45-42FF-8DBF-7CB17BB1B069}" dt="2023-12-19T21:11:05.244" v="585" actId="1036"/>
          <ac:spMkLst>
            <pc:docMk/>
            <pc:sldMk cId="3693865445" sldId="392"/>
            <ac:spMk id="10" creationId="{90099F2B-5F57-5659-224A-BF5FD9473AE8}"/>
          </ac:spMkLst>
        </pc:spChg>
        <pc:spChg chg="add mod">
          <ac:chgData name="Chris Clark" userId="a74476f7-7198-4aab-a03a-765d1d616d68" providerId="ADAL" clId="{DD5B9E3C-AD45-42FF-8DBF-7CB17BB1B069}" dt="2023-12-19T21:11:42.777" v="607" actId="114"/>
          <ac:spMkLst>
            <pc:docMk/>
            <pc:sldMk cId="3693865445" sldId="392"/>
            <ac:spMk id="11" creationId="{5B162473-E437-050D-CFF0-BFDA7D8C1900}"/>
          </ac:spMkLst>
        </pc:spChg>
        <pc:spChg chg="add mod">
          <ac:chgData name="Chris Clark" userId="a74476f7-7198-4aab-a03a-765d1d616d68" providerId="ADAL" clId="{DD5B9E3C-AD45-42FF-8DBF-7CB17BB1B069}" dt="2023-12-19T21:11:05.244" v="585" actId="1036"/>
          <ac:spMkLst>
            <pc:docMk/>
            <pc:sldMk cId="3693865445" sldId="392"/>
            <ac:spMk id="12" creationId="{075DAEDA-E402-BBDE-B874-A8018D793084}"/>
          </ac:spMkLst>
        </pc:spChg>
        <pc:spChg chg="add mod">
          <ac:chgData name="Chris Clark" userId="a74476f7-7198-4aab-a03a-765d1d616d68" providerId="ADAL" clId="{DD5B9E3C-AD45-42FF-8DBF-7CB17BB1B069}" dt="2023-12-19T21:11:44.692" v="608" actId="114"/>
          <ac:spMkLst>
            <pc:docMk/>
            <pc:sldMk cId="3693865445" sldId="392"/>
            <ac:spMk id="13" creationId="{7BDF8C34-3A82-0988-C772-CFAD1ED16B19}"/>
          </ac:spMkLst>
        </pc:spChg>
        <pc:spChg chg="add mod">
          <ac:chgData name="Chris Clark" userId="a74476f7-7198-4aab-a03a-765d1d616d68" providerId="ADAL" clId="{DD5B9E3C-AD45-42FF-8DBF-7CB17BB1B069}" dt="2023-12-19T21:11:05.244" v="585" actId="1036"/>
          <ac:spMkLst>
            <pc:docMk/>
            <pc:sldMk cId="3693865445" sldId="392"/>
            <ac:spMk id="14" creationId="{E1633A3E-EAB4-906A-D14D-CC5D80016818}"/>
          </ac:spMkLst>
        </pc:spChg>
        <pc:spChg chg="add mod">
          <ac:chgData name="Chris Clark" userId="a74476f7-7198-4aab-a03a-765d1d616d68" providerId="ADAL" clId="{DD5B9E3C-AD45-42FF-8DBF-7CB17BB1B069}" dt="2023-12-19T21:11:28.270" v="595" actId="20577"/>
          <ac:spMkLst>
            <pc:docMk/>
            <pc:sldMk cId="3693865445" sldId="392"/>
            <ac:spMk id="15" creationId="{2341E624-679B-9CC9-D771-93B8DA6D2D74}"/>
          </ac:spMkLst>
        </pc:spChg>
        <pc:spChg chg="add mod">
          <ac:chgData name="Chris Clark" userId="a74476f7-7198-4aab-a03a-765d1d616d68" providerId="ADAL" clId="{DD5B9E3C-AD45-42FF-8DBF-7CB17BB1B069}" dt="2023-12-19T21:11:05.244" v="585" actId="1036"/>
          <ac:spMkLst>
            <pc:docMk/>
            <pc:sldMk cId="3693865445" sldId="392"/>
            <ac:spMk id="16" creationId="{AF01B089-B53E-3B5E-116C-296DA393712C}"/>
          </ac:spMkLst>
        </pc:spChg>
        <pc:spChg chg="add mod">
          <ac:chgData name="Chris Clark" userId="a74476f7-7198-4aab-a03a-765d1d616d68" providerId="ADAL" clId="{DD5B9E3C-AD45-42FF-8DBF-7CB17BB1B069}" dt="2023-12-19T21:11:34.059" v="602" actId="20577"/>
          <ac:spMkLst>
            <pc:docMk/>
            <pc:sldMk cId="3693865445" sldId="392"/>
            <ac:spMk id="17" creationId="{84BA8C50-B876-445D-F3AB-82FBF324DF5D}"/>
          </ac:spMkLst>
        </pc:spChg>
      </pc:sldChg>
      <pc:sldChg chg="add del">
        <pc:chgData name="Chris Clark" userId="a74476f7-7198-4aab-a03a-765d1d616d68" providerId="ADAL" clId="{DD5B9E3C-AD45-42FF-8DBF-7CB17BB1B069}" dt="2023-12-19T21:10:18.995" v="574" actId="2890"/>
        <pc:sldMkLst>
          <pc:docMk/>
          <pc:sldMk cId="3749444238" sldId="392"/>
        </pc:sldMkLst>
      </pc:sldChg>
      <pc:sldChg chg="delSp modSp add mod delAnim modAnim">
        <pc:chgData name="Chris Clark" userId="a74476f7-7198-4aab-a03a-765d1d616d68" providerId="ADAL" clId="{DD5B9E3C-AD45-42FF-8DBF-7CB17BB1B069}" dt="2023-12-19T21:13:26.673" v="644"/>
        <pc:sldMkLst>
          <pc:docMk/>
          <pc:sldMk cId="2160750511" sldId="393"/>
        </pc:sldMkLst>
        <pc:spChg chg="mod">
          <ac:chgData name="Chris Clark" userId="a74476f7-7198-4aab-a03a-765d1d616d68" providerId="ADAL" clId="{DD5B9E3C-AD45-42FF-8DBF-7CB17BB1B069}" dt="2023-12-19T21:13:18.725" v="641" actId="179"/>
          <ac:spMkLst>
            <pc:docMk/>
            <pc:sldMk cId="2160750511" sldId="393"/>
            <ac:spMk id="6" creationId="{AD94FE6C-2197-A4C3-CB66-B375E9A147C0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8" creationId="{9C0393D1-0289-385E-71C1-964AB016C185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9" creationId="{E5D5DBDB-3D16-C487-2983-1D1F5AFFECC8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0" creationId="{90099F2B-5F57-5659-224A-BF5FD9473AE8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1" creationId="{5B162473-E437-050D-CFF0-BFDA7D8C1900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2" creationId="{075DAEDA-E402-BBDE-B874-A8018D793084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3" creationId="{7BDF8C34-3A82-0988-C772-CFAD1ED16B19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4" creationId="{E1633A3E-EAB4-906A-D14D-CC5D80016818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5" creationId="{2341E624-679B-9CC9-D771-93B8DA6D2D74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6" creationId="{AF01B089-B53E-3B5E-116C-296DA393712C}"/>
          </ac:spMkLst>
        </pc:spChg>
        <pc:spChg chg="del">
          <ac:chgData name="Chris Clark" userId="a74476f7-7198-4aab-a03a-765d1d616d68" providerId="ADAL" clId="{DD5B9E3C-AD45-42FF-8DBF-7CB17BB1B069}" dt="2023-12-19T21:13:13.098" v="636" actId="478"/>
          <ac:spMkLst>
            <pc:docMk/>
            <pc:sldMk cId="2160750511" sldId="393"/>
            <ac:spMk id="17" creationId="{84BA8C50-B876-445D-F3AB-82FBF324DF5D}"/>
          </ac:spMkLst>
        </pc:spChg>
      </pc:sldChg>
      <pc:sldChg chg="add del">
        <pc:chgData name="Chris Clark" userId="a74476f7-7198-4aab-a03a-765d1d616d68" providerId="ADAL" clId="{DD5B9E3C-AD45-42FF-8DBF-7CB17BB1B069}" dt="2023-12-19T21:27:14.346" v="720" actId="47"/>
        <pc:sldMkLst>
          <pc:docMk/>
          <pc:sldMk cId="3625590131" sldId="394"/>
        </pc:sldMkLst>
      </pc:sldChg>
      <pc:sldChg chg="modSp add mod modAnim">
        <pc:chgData name="Chris Clark" userId="a74476f7-7198-4aab-a03a-765d1d616d68" providerId="ADAL" clId="{DD5B9E3C-AD45-42FF-8DBF-7CB17BB1B069}" dt="2023-12-19T21:28:17.438" v="759" actId="6549"/>
        <pc:sldMkLst>
          <pc:docMk/>
          <pc:sldMk cId="3091363880" sldId="395"/>
        </pc:sldMkLst>
        <pc:spChg chg="mod">
          <ac:chgData name="Chris Clark" userId="a74476f7-7198-4aab-a03a-765d1d616d68" providerId="ADAL" clId="{DD5B9E3C-AD45-42FF-8DBF-7CB17BB1B069}" dt="2023-12-19T21:28:17.438" v="759" actId="6549"/>
          <ac:spMkLst>
            <pc:docMk/>
            <pc:sldMk cId="3091363880" sldId="395"/>
            <ac:spMk id="6" creationId="{AD94FE6C-2197-A4C3-CB66-B375E9A147C0}"/>
          </ac:spMkLst>
        </pc:spChg>
      </pc:sldChg>
      <pc:sldChg chg="modSp add mod">
        <pc:chgData name="Chris Clark" userId="a74476f7-7198-4aab-a03a-765d1d616d68" providerId="ADAL" clId="{DD5B9E3C-AD45-42FF-8DBF-7CB17BB1B069}" dt="2023-12-19T21:29:39.804" v="815" actId="20577"/>
        <pc:sldMkLst>
          <pc:docMk/>
          <pc:sldMk cId="2440466314" sldId="396"/>
        </pc:sldMkLst>
        <pc:spChg chg="mod">
          <ac:chgData name="Chris Clark" userId="a74476f7-7198-4aab-a03a-765d1d616d68" providerId="ADAL" clId="{DD5B9E3C-AD45-42FF-8DBF-7CB17BB1B069}" dt="2023-12-19T21:29:39.804" v="815" actId="20577"/>
          <ac:spMkLst>
            <pc:docMk/>
            <pc:sldMk cId="2440466314" sldId="396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31:06.204" v="871"/>
        <pc:sldMkLst>
          <pc:docMk/>
          <pc:sldMk cId="3147368101" sldId="397"/>
        </pc:sldMkLst>
        <pc:spChg chg="mod">
          <ac:chgData name="Chris Clark" userId="a74476f7-7198-4aab-a03a-765d1d616d68" providerId="ADAL" clId="{DD5B9E3C-AD45-42FF-8DBF-7CB17BB1B069}" dt="2023-12-19T21:30:56.155" v="865" actId="6549"/>
          <ac:spMkLst>
            <pc:docMk/>
            <pc:sldMk cId="3147368101" sldId="397"/>
            <ac:spMk id="6" creationId="{AD94FE6C-2197-A4C3-CB66-B375E9A147C0}"/>
          </ac:spMkLst>
        </pc:spChg>
      </pc:sldChg>
      <pc:sldChg chg="add del">
        <pc:chgData name="Chris Clark" userId="a74476f7-7198-4aab-a03a-765d1d616d68" providerId="ADAL" clId="{DD5B9E3C-AD45-42FF-8DBF-7CB17BB1B069}" dt="2023-12-19T21:33:49.231" v="955" actId="47"/>
        <pc:sldMkLst>
          <pc:docMk/>
          <pc:sldMk cId="259595544" sldId="398"/>
        </pc:sldMkLst>
      </pc:sldChg>
      <pc:sldChg chg="modSp add mod modAnim">
        <pc:chgData name="Chris Clark" userId="a74476f7-7198-4aab-a03a-765d1d616d68" providerId="ADAL" clId="{DD5B9E3C-AD45-42FF-8DBF-7CB17BB1B069}" dt="2023-12-19T21:33:47.789" v="954"/>
        <pc:sldMkLst>
          <pc:docMk/>
          <pc:sldMk cId="3703003954" sldId="399"/>
        </pc:sldMkLst>
        <pc:spChg chg="mod">
          <ac:chgData name="Chris Clark" userId="a74476f7-7198-4aab-a03a-765d1d616d68" providerId="ADAL" clId="{DD5B9E3C-AD45-42FF-8DBF-7CB17BB1B069}" dt="2023-12-19T21:33:39.466" v="948" actId="179"/>
          <ac:spMkLst>
            <pc:docMk/>
            <pc:sldMk cId="3703003954" sldId="399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36:53.643" v="1040"/>
        <pc:sldMkLst>
          <pc:docMk/>
          <pc:sldMk cId="3454343613" sldId="400"/>
        </pc:sldMkLst>
        <pc:spChg chg="mod">
          <ac:chgData name="Chris Clark" userId="a74476f7-7198-4aab-a03a-765d1d616d68" providerId="ADAL" clId="{DD5B9E3C-AD45-42FF-8DBF-7CB17BB1B069}" dt="2023-12-19T21:36:34.288" v="1019" actId="20577"/>
          <ac:spMkLst>
            <pc:docMk/>
            <pc:sldMk cId="3454343613" sldId="400"/>
            <ac:spMk id="6" creationId="{AD94FE6C-2197-A4C3-CB66-B375E9A147C0}"/>
          </ac:spMkLst>
        </pc:spChg>
      </pc:sldChg>
      <pc:sldChg chg="modSp add mod modAnim">
        <pc:chgData name="Chris Clark" userId="a74476f7-7198-4aab-a03a-765d1d616d68" providerId="ADAL" clId="{DD5B9E3C-AD45-42FF-8DBF-7CB17BB1B069}" dt="2023-12-19T21:37:00.283" v="1043"/>
        <pc:sldMkLst>
          <pc:docMk/>
          <pc:sldMk cId="3237517136" sldId="401"/>
        </pc:sldMkLst>
        <pc:spChg chg="mod">
          <ac:chgData name="Chris Clark" userId="a74476f7-7198-4aab-a03a-765d1d616d68" providerId="ADAL" clId="{DD5B9E3C-AD45-42FF-8DBF-7CB17BB1B069}" dt="2023-12-19T21:36:45.055" v="1035"/>
          <ac:spMkLst>
            <pc:docMk/>
            <pc:sldMk cId="3237517136" sldId="401"/>
            <ac:spMk id="6" creationId="{AD94FE6C-2197-A4C3-CB66-B375E9A147C0}"/>
          </ac:spMkLst>
        </pc:spChg>
      </pc:sldChg>
      <pc:sldChg chg="addSp delSp modSp add mod">
        <pc:chgData name="Chris Clark" userId="a74476f7-7198-4aab-a03a-765d1d616d68" providerId="ADAL" clId="{DD5B9E3C-AD45-42FF-8DBF-7CB17BB1B069}" dt="2023-12-19T21:42:03.944" v="1240"/>
        <pc:sldMkLst>
          <pc:docMk/>
          <pc:sldMk cId="119898065" sldId="402"/>
        </pc:sldMkLst>
        <pc:spChg chg="mod">
          <ac:chgData name="Chris Clark" userId="a74476f7-7198-4aab-a03a-765d1d616d68" providerId="ADAL" clId="{DD5B9E3C-AD45-42FF-8DBF-7CB17BB1B069}" dt="2023-12-19T21:39:56.866" v="1072" actId="20577"/>
          <ac:spMkLst>
            <pc:docMk/>
            <pc:sldMk cId="119898065" sldId="402"/>
            <ac:spMk id="6" creationId="{AD94FE6C-2197-A4C3-CB66-B375E9A147C0}"/>
          </ac:spMkLst>
        </pc:spChg>
        <pc:spChg chg="mod">
          <ac:chgData name="Chris Clark" userId="a74476f7-7198-4aab-a03a-765d1d616d68" providerId="ADAL" clId="{DD5B9E3C-AD45-42FF-8DBF-7CB17BB1B069}" dt="2023-12-19T21:41:57.557" v="1237"/>
          <ac:spMkLst>
            <pc:docMk/>
            <pc:sldMk cId="119898065" sldId="402"/>
            <ac:spMk id="15" creationId="{ABBE474C-2483-ECF6-C2D8-44A0C5410912}"/>
          </ac:spMkLst>
        </pc:spChg>
        <pc:spChg chg="mod">
          <ac:chgData name="Chris Clark" userId="a74476f7-7198-4aab-a03a-765d1d616d68" providerId="ADAL" clId="{DD5B9E3C-AD45-42FF-8DBF-7CB17BB1B069}" dt="2023-12-19T21:42:03.944" v="1240"/>
          <ac:spMkLst>
            <pc:docMk/>
            <pc:sldMk cId="119898065" sldId="402"/>
            <ac:spMk id="16" creationId="{1F12CCDD-8956-36F6-ABE3-206423941F3E}"/>
          </ac:spMkLst>
        </pc:spChg>
        <pc:picChg chg="del">
          <ac:chgData name="Chris Clark" userId="a74476f7-7198-4aab-a03a-765d1d616d68" providerId="ADAL" clId="{DD5B9E3C-AD45-42FF-8DBF-7CB17BB1B069}" dt="2023-12-19T21:39:53.291" v="1070" actId="478"/>
          <ac:picMkLst>
            <pc:docMk/>
            <pc:sldMk cId="119898065" sldId="402"/>
            <ac:picMk id="9" creationId="{CF3C6493-16CB-9DFA-1044-9D663038CABD}"/>
          </ac:picMkLst>
        </pc:picChg>
        <pc:picChg chg="mod">
          <ac:chgData name="Chris Clark" userId="a74476f7-7198-4aab-a03a-765d1d616d68" providerId="ADAL" clId="{DD5B9E3C-AD45-42FF-8DBF-7CB17BB1B069}" dt="2023-12-19T21:41:49.202" v="1234" actId="12789"/>
          <ac:picMkLst>
            <pc:docMk/>
            <pc:sldMk cId="119898065" sldId="402"/>
            <ac:picMk id="10" creationId="{407D03DE-5220-FD74-211F-CDBB825DD43F}"/>
          </ac:picMkLst>
        </pc:picChg>
        <pc:picChg chg="add mod">
          <ac:chgData name="Chris Clark" userId="a74476f7-7198-4aab-a03a-765d1d616d68" providerId="ADAL" clId="{DD5B9E3C-AD45-42FF-8DBF-7CB17BB1B069}" dt="2023-12-19T21:41:49.202" v="1234" actId="12789"/>
          <ac:picMkLst>
            <pc:docMk/>
            <pc:sldMk cId="119898065" sldId="402"/>
            <ac:picMk id="11" creationId="{3EFEF873-5AE7-CC49-581D-93A561CAA8C8}"/>
          </ac:picMkLst>
        </pc:picChg>
      </pc:sldChg>
    </pc:docChg>
  </pc:docChgLst>
  <pc:docChgLst>
    <pc:chgData name="thomasmillichamp@gmail.com" userId="S::urn:spo:guest#thomasmillichamp@gmail.com::" providerId="AD" clId="Web-{5D63F7AC-9F37-2707-CC1A-D5E411461744}"/>
    <pc:docChg chg="mod">
      <pc:chgData name="thomasmillichamp@gmail.com" userId="S::urn:spo:guest#thomasmillichamp@gmail.com::" providerId="AD" clId="Web-{5D63F7AC-9F37-2707-CC1A-D5E411461744}" dt="2024-01-10T20:00:31.191" v="1"/>
      <pc:docMkLst>
        <pc:docMk/>
      </pc:docMkLst>
      <pc:sldChg chg="addCm">
        <pc:chgData name="thomasmillichamp@gmail.com" userId="S::urn:spo:guest#thomasmillichamp@gmail.com::" providerId="AD" clId="Web-{5D63F7AC-9F37-2707-CC1A-D5E411461744}" dt="2024-01-10T20:00:31.191" v="1"/>
        <pc:sldMkLst>
          <pc:docMk/>
          <pc:sldMk cId="2199342914" sldId="34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homasmillichamp@gmail.com" userId="S::urn:spo:guest#thomasmillichamp@gmail.com::" providerId="AD" clId="Web-{5D63F7AC-9F37-2707-CC1A-D5E411461744}" dt="2024-01-10T20:00:31.191" v="1"/>
              <pc2:cmMkLst xmlns:pc2="http://schemas.microsoft.com/office/powerpoint/2019/9/main/command">
                <pc:docMk/>
                <pc:sldMk cId="2199342914" sldId="341"/>
                <pc2:cmMk id="{3B754A2E-C29C-43C4-809A-9C35A45683A1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A7FC5-EEEC-EE49-8E60-8C31668D9924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534DA-4E12-3A47-A3AC-7CEE5BF2C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Answers and 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21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77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9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Answers and 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54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11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81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90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147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80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6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62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87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371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86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30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882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843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002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59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06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0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59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92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01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28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78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51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5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720000"/>
            <a:ext cx="8424000" cy="2520000"/>
          </a:xfrm>
          <a:prstGeom prst="rect">
            <a:avLst/>
          </a:prstGeom>
          <a:ln w="28575">
            <a:noFill/>
          </a:ln>
        </p:spPr>
        <p:txBody>
          <a:bodyPr lIns="0" tIns="0" rIns="0" bIns="0" anchor="ctr" anchorCtr="0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80000"/>
            <a:ext cx="9144000" cy="1260000"/>
          </a:xfrm>
          <a:solidFill>
            <a:srgbClr val="008AC4"/>
          </a:solidFill>
        </p:spPr>
        <p:txBody>
          <a:bodyPr lIns="1620000" rIns="360000" anchor="ctr" anchorCtr="0"/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63EE367B-4CF3-9344-BAEF-1F0D421D6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Core Science for Key Stage 3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8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8CEA8E-D441-4E4D-867F-81D72E3304DE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450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buClr>
                <a:srgbClr val="008AC4"/>
              </a:buClr>
              <a:defRPr sz="2400"/>
            </a:lvl2pPr>
            <a:lvl3pPr>
              <a:buClr>
                <a:srgbClr val="008AC4"/>
              </a:buClr>
              <a:defRPr sz="2400"/>
            </a:lvl3pPr>
            <a:lvl4pPr>
              <a:buClr>
                <a:srgbClr val="008AC4"/>
              </a:buClr>
              <a:defRPr sz="2400"/>
            </a:lvl4pPr>
            <a:lvl5pPr>
              <a:buClr>
                <a:srgbClr val="008AC4"/>
              </a:buCl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BD089B69-5EF1-584D-B1CA-9E6D85A61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Core Science for Key Stage 3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00" y="1512000"/>
            <a:ext cx="3960000" cy="4500000"/>
          </a:xfrm>
        </p:spPr>
        <p:txBody>
          <a:bodyPr/>
          <a:lstStyle>
            <a:lvl2pPr>
              <a:buClr>
                <a:srgbClr val="008AC4"/>
              </a:buClr>
              <a:defRPr/>
            </a:lvl2pPr>
            <a:lvl3pPr>
              <a:buClr>
                <a:srgbClr val="008AC4"/>
              </a:buClr>
              <a:defRPr/>
            </a:lvl3pPr>
            <a:lvl4pPr>
              <a:buClr>
                <a:srgbClr val="008AC4"/>
              </a:buClr>
              <a:defRPr/>
            </a:lvl4pPr>
            <a:lvl5pPr>
              <a:buClr>
                <a:srgbClr val="008AC4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4000" y="1512000"/>
            <a:ext cx="3960000" cy="4500000"/>
          </a:xfrm>
        </p:spPr>
        <p:txBody>
          <a:bodyPr/>
          <a:lstStyle>
            <a:lvl2pPr>
              <a:buClr>
                <a:srgbClr val="008AC4"/>
              </a:buClr>
              <a:defRPr/>
            </a:lvl2pPr>
            <a:lvl3pPr>
              <a:buClr>
                <a:srgbClr val="008AC4"/>
              </a:buClr>
              <a:defRPr/>
            </a:lvl3pPr>
            <a:lvl4pPr>
              <a:buClr>
                <a:srgbClr val="008AC4"/>
              </a:buClr>
              <a:defRPr/>
            </a:lvl4pPr>
            <a:lvl5pPr>
              <a:buClr>
                <a:srgbClr val="008AC4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BA32700-827F-6140-9CEC-4B73B010C7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Core Science for Key Stage 3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AB228B-58BE-32E5-0A17-EE2947458E57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6AC7CF-3CE2-A434-AB4A-D9CFCCD4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41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51A6A514-0350-A049-9513-A10A5B994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Core Science for Key Stage 3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E2B349-76A1-8B40-AD4F-8CD2DECD16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362" y="1512000"/>
            <a:ext cx="8423637" cy="4500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3EC995-F529-D29A-E032-93A400F2C2C4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257902-B82E-50EE-B6BA-F8143747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04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98" y="2160000"/>
            <a:ext cx="8424000" cy="39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5FE0213C-B1C5-B247-8002-3A869AE61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8" y="720000"/>
            <a:ext cx="8424000" cy="12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128FEC4-ECA8-C348-A6DF-AAC6A663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9998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Core Science for Key Stage 3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8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None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9875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D91D4B"/>
        </a:buClr>
        <a:buSzPct val="100000"/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6575" indent="-266700" algn="l" defTabSz="914400" rtl="0" eaLnBrk="1" latinLnBrk="0" hangingPunct="1">
        <a:lnSpc>
          <a:spcPct val="110000"/>
        </a:lnSpc>
        <a:spcBef>
          <a:spcPts val="0"/>
        </a:spcBef>
        <a:buClr>
          <a:srgbClr val="D91D4B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1688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D91D4B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66800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D91D4B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B0A5E-29D6-BCCD-3466-C2B857DF23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555D1-9350-D811-8632-9BB15C3CC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2661C-96CF-256B-118B-6DEA5532F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38C80C-BAC7-CD2B-9BE2-5B114D467967}"/>
              </a:ext>
            </a:extLst>
          </p:cNvPr>
          <p:cNvSpPr/>
          <p:nvPr/>
        </p:nvSpPr>
        <p:spPr>
          <a:xfrm>
            <a:off x="360000" y="387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2385729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120	</a:t>
            </a:r>
            <a:r>
              <a:rPr lang="en-GB" sz="1800" dirty="0"/>
              <a:t>Sound does not travel at the same speed in every medium.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What is a medium?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material through which the wave is travelling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In which state (solid, liquid or gas) does sound travel fastest?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Solid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</a:t>
            </a:r>
            <a:r>
              <a:rPr lang="en-GB" sz="1800" dirty="0"/>
              <a:t>	Explain your answer to part b.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Sound travels fastest in solids since the particles are closest together.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121	</a:t>
            </a:r>
            <a:r>
              <a:rPr lang="en-GB" sz="1800" dirty="0"/>
              <a:t>A diaphragm is made of elastic material.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What does </a:t>
            </a:r>
            <a:r>
              <a:rPr lang="en-GB" sz="1800" i="1" dirty="0"/>
              <a:t>elastic</a:t>
            </a:r>
            <a:r>
              <a:rPr lang="en-GB" sz="1800" dirty="0"/>
              <a:t> mean?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material returns to its original shape after a force is removed.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What is the name of the force when there is stretched elastic material?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elastic force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413856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b="1" dirty="0">
                <a:solidFill>
                  <a:srgbClr val="008AC4"/>
                </a:solidFill>
              </a:rPr>
              <a:t>121	c</a:t>
            </a:r>
            <a:r>
              <a:rPr lang="en-GB" sz="1800" dirty="0"/>
              <a:t>	What happens to the force from part b as the material is stretched more and more?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 force increases.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d</a:t>
            </a:r>
            <a:r>
              <a:rPr lang="en-GB" sz="1800" dirty="0"/>
              <a:t>	What are the units we use to measure force?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Newtons (N)</a:t>
            </a:r>
          </a:p>
          <a:p>
            <a:pPr marL="442913" indent="-442913">
              <a:lnSpc>
                <a:spcPct val="100000"/>
              </a:lnSpc>
            </a:pPr>
            <a:r>
              <a:rPr lang="en-GB" sz="1800" b="1" dirty="0">
                <a:solidFill>
                  <a:srgbClr val="008AC4"/>
                </a:solidFill>
              </a:rPr>
              <a:t>122</a:t>
            </a:r>
            <a:r>
              <a:rPr lang="en-GB" sz="1800" dirty="0"/>
              <a:t>	What will happen to a microphone if it detects a sound that is getting louder?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diaphragm will vibrate with larger amplitude.</a:t>
            </a:r>
          </a:p>
          <a:p>
            <a:pPr marL="442913" indent="-442913">
              <a:lnSpc>
                <a:spcPct val="100000"/>
              </a:lnSpc>
            </a:pPr>
            <a:r>
              <a:rPr lang="en-GB" sz="1800" b="1" dirty="0">
                <a:solidFill>
                  <a:srgbClr val="008AC4"/>
                </a:solidFill>
              </a:rPr>
              <a:t>123</a:t>
            </a:r>
            <a:r>
              <a:rPr lang="en-GB" sz="1800" dirty="0"/>
              <a:t>	The diaphragm in a microphone starts to vibrate less frequently. What does this mean about the note that it is detecting?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pitch is getting lower.</a:t>
            </a:r>
          </a:p>
          <a:p>
            <a:pPr marL="442913" indent="-442913">
              <a:lnSpc>
                <a:spcPct val="100000"/>
              </a:lnSpc>
            </a:pPr>
            <a:endParaRPr lang="en-GB" sz="1800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62723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How do speakers work?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7230BBF-6245-023D-DA14-C91E22516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873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Check for understanding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AE7B5-EF3E-2D2A-B67C-CAE3E8E7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63D40-E9F4-BAE7-9122-4D4A5727E95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3E7288-EA5C-EA2E-F6B7-7B259C01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559" y="2001300"/>
            <a:ext cx="6715480" cy="393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8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</a:t>
            </a:r>
          </a:p>
          <a:p>
            <a:r>
              <a:rPr lang="en-US" sz="2400" dirty="0">
                <a:latin typeface="Arial"/>
                <a:ea typeface="+mn-lt"/>
                <a:cs typeface="+mn-lt"/>
              </a:rPr>
              <a:t>Answer questions 124–130 from your Practice Book</a:t>
            </a:r>
            <a:br>
              <a:rPr lang="en-US" sz="2400" dirty="0">
                <a:ea typeface="+mn-lt"/>
                <a:cs typeface="+mn-lt"/>
              </a:rPr>
            </a:br>
            <a:r>
              <a:rPr lang="en-US" sz="2400" dirty="0">
                <a:latin typeface="Arial"/>
                <a:ea typeface="+mn-lt"/>
                <a:cs typeface="+mn-lt"/>
              </a:rPr>
              <a:t>(page 104).</a:t>
            </a:r>
          </a:p>
          <a:p>
            <a:endParaRPr lang="en-US" sz="2800" b="1" dirty="0">
              <a:solidFill>
                <a:srgbClr val="378134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469170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124</a:t>
            </a:r>
            <a:r>
              <a:rPr lang="en-GB" sz="1800" dirty="0"/>
              <a:t>	How does a speaker work?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voice coil in a speaker makes a diaphragm vibrate. This collides with particles in the air, making them oscillate, forming a sound wave.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125</a:t>
            </a:r>
            <a:r>
              <a:rPr lang="en-GB" sz="1800" dirty="0"/>
              <a:t>	What is the definition of the frequency of a wave?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number of oscillations per second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126</a:t>
            </a:r>
            <a:r>
              <a:rPr lang="en-GB" sz="1800" dirty="0"/>
              <a:t>	What are the units we use to measure frequency?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Hertz (Hz)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127</a:t>
            </a:r>
            <a:r>
              <a:rPr lang="en-GB" sz="1800" dirty="0"/>
              <a:t>	The diaphragm in a speaker oscillates to produce a sound.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It oscillates 100 times a second. 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100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It oscillates 2000 times a second. 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2000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</a:t>
            </a:r>
            <a:r>
              <a:rPr lang="en-GB" sz="1800" dirty="0"/>
              <a:t>	It oscillates 12 000 times in four seconds. 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3000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6758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584826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128</a:t>
            </a:r>
            <a:r>
              <a:rPr lang="en-GB" sz="1800" dirty="0"/>
              <a:t>	A speaker’s diaphragm oscillates four times a second. Why can nobody hear it?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frequency is below the lower limit of human hearing.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129</a:t>
            </a:r>
            <a:r>
              <a:rPr lang="en-GB" sz="1800" dirty="0"/>
              <a:t>	Explain what happens inside a speaker to produce a louder sound when we increase the volume of the music playing through it.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diaphragm vibrates with a larger amplitude so hits the particles of the air more strongly. They then oscillate with larger amplitude and the sound is louder.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96050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130</a:t>
            </a:r>
            <a:r>
              <a:rPr lang="en-GB" sz="1800" dirty="0"/>
              <a:t>	A musician plays a sound in a large stadium from a speaker at the front. They stand at the back of the stadium, 99 m away. The sound takes 0.3 s to travel to their ears.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Calculate how fast the sound is travelling.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393D1-0289-385E-71C1-964AB016C185}"/>
              </a:ext>
            </a:extLst>
          </p:cNvPr>
          <p:cNvSpPr txBox="1"/>
          <p:nvPr/>
        </p:nvSpPr>
        <p:spPr>
          <a:xfrm>
            <a:off x="1073270" y="3270759"/>
            <a:ext cx="1555084" cy="369332"/>
          </a:xfrm>
          <a:prstGeom prst="rect">
            <a:avLst/>
          </a:prstGeom>
          <a:solidFill>
            <a:srgbClr val="00548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D5DBDB-3D16-C487-2983-1D1F5AFFECC8}"/>
              </a:ext>
            </a:extLst>
          </p:cNvPr>
          <p:cNvSpPr txBox="1"/>
          <p:nvPr/>
        </p:nvSpPr>
        <p:spPr>
          <a:xfrm>
            <a:off x="2628356" y="3270759"/>
            <a:ext cx="5427407" cy="370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d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099F2B-5F57-5659-224A-BF5FD9473AE8}"/>
              </a:ext>
            </a:extLst>
          </p:cNvPr>
          <p:cNvSpPr txBox="1"/>
          <p:nvPr/>
        </p:nvSpPr>
        <p:spPr>
          <a:xfrm>
            <a:off x="1073270" y="3635275"/>
            <a:ext cx="1555084" cy="369332"/>
          </a:xfrm>
          <a:prstGeom prst="rect">
            <a:avLst/>
          </a:prstGeom>
          <a:solidFill>
            <a:srgbClr val="00548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162473-E437-050D-CFF0-BFDA7D8C1900}"/>
              </a:ext>
            </a:extLst>
          </p:cNvPr>
          <p:cNvSpPr txBox="1"/>
          <p:nvPr/>
        </p:nvSpPr>
        <p:spPr>
          <a:xfrm>
            <a:off x="2628356" y="3635275"/>
            <a:ext cx="5427407" cy="370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= ?   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= 99 m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   t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= 0.3 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5DAEDA-E402-BBDE-B874-A8018D793084}"/>
              </a:ext>
            </a:extLst>
          </p:cNvPr>
          <p:cNvSpPr txBox="1"/>
          <p:nvPr/>
        </p:nvSpPr>
        <p:spPr>
          <a:xfrm>
            <a:off x="1073269" y="4003987"/>
            <a:ext cx="1555083" cy="369332"/>
          </a:xfrm>
          <a:prstGeom prst="rect">
            <a:avLst/>
          </a:prstGeom>
          <a:solidFill>
            <a:srgbClr val="00548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 values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DF8C34-3A82-0988-C772-CFAD1ED16B19}"/>
              </a:ext>
            </a:extLst>
          </p:cNvPr>
          <p:cNvSpPr txBox="1"/>
          <p:nvPr/>
        </p:nvSpPr>
        <p:spPr>
          <a:xfrm>
            <a:off x="2628355" y="4003987"/>
            <a:ext cx="5427407" cy="370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99 ÷ 0.3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633A3E-EAB4-906A-D14D-CC5D80016818}"/>
              </a:ext>
            </a:extLst>
          </p:cNvPr>
          <p:cNvSpPr txBox="1"/>
          <p:nvPr/>
        </p:nvSpPr>
        <p:spPr>
          <a:xfrm>
            <a:off x="1073268" y="4371752"/>
            <a:ext cx="1555084" cy="369332"/>
          </a:xfrm>
          <a:prstGeom prst="rect">
            <a:avLst/>
          </a:prstGeom>
          <a:solidFill>
            <a:srgbClr val="00548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esult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1E624-679B-9CC9-D771-93B8DA6D2D74}"/>
              </a:ext>
            </a:extLst>
          </p:cNvPr>
          <p:cNvSpPr txBox="1"/>
          <p:nvPr/>
        </p:nvSpPr>
        <p:spPr>
          <a:xfrm>
            <a:off x="2628354" y="4371752"/>
            <a:ext cx="5427407" cy="370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= 330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01B089-B53E-3B5E-116C-296DA393712C}"/>
              </a:ext>
            </a:extLst>
          </p:cNvPr>
          <p:cNvSpPr txBox="1"/>
          <p:nvPr/>
        </p:nvSpPr>
        <p:spPr>
          <a:xfrm>
            <a:off x="1073270" y="4733333"/>
            <a:ext cx="1555084" cy="369332"/>
          </a:xfrm>
          <a:prstGeom prst="rect">
            <a:avLst/>
          </a:prstGeom>
          <a:solidFill>
            <a:srgbClr val="00548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(units)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BA8C50-B876-445D-F3AB-82FBF324DF5D}"/>
              </a:ext>
            </a:extLst>
          </p:cNvPr>
          <p:cNvSpPr txBox="1"/>
          <p:nvPr/>
        </p:nvSpPr>
        <p:spPr>
          <a:xfrm>
            <a:off x="2628356" y="4733333"/>
            <a:ext cx="5427407" cy="370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= 330 m/s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6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b="1" dirty="0">
                <a:solidFill>
                  <a:srgbClr val="008AC4"/>
                </a:solidFill>
              </a:rPr>
              <a:t>130</a:t>
            </a: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Would the sound travel faster or slower if the stadium was entirely underwater?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Faster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</a:t>
            </a:r>
            <a:r>
              <a:rPr lang="en-GB" sz="1800" dirty="0"/>
              <a:t>	Explain your answer to part b.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Because the medium – water – has particles that are closer together, sound can travel faster.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216075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4500000"/>
          </a:xfrm>
        </p:spPr>
        <p:txBody>
          <a:bodyPr/>
          <a:lstStyle/>
          <a:p>
            <a:r>
              <a:rPr lang="en-US" sz="2800" b="1" dirty="0">
                <a:solidFill>
                  <a:srgbClr val="005481"/>
                </a:solidFill>
              </a:rPr>
              <a:t>Knowledge check</a:t>
            </a:r>
          </a:p>
          <a:p>
            <a:pPr marL="442913" lvl="1" indent="-439738">
              <a:buNone/>
            </a:pPr>
            <a:r>
              <a:rPr lang="en-US" b="1" dirty="0">
                <a:solidFill>
                  <a:srgbClr val="008AC4"/>
                </a:solidFill>
              </a:rPr>
              <a:t>1</a:t>
            </a:r>
            <a:r>
              <a:rPr lang="en-US" dirty="0"/>
              <a:t>	</a:t>
            </a:r>
            <a:r>
              <a:rPr lang="en-GB" dirty="0"/>
              <a:t>What are the units we use to measure frequency?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2</a:t>
            </a:r>
            <a:r>
              <a:rPr lang="en-GB" dirty="0"/>
              <a:t>	What is vibrating in our ears to allow us to hear?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3</a:t>
            </a:r>
            <a:r>
              <a:rPr lang="en-GB" dirty="0"/>
              <a:t>	What is the lowest frequency of sound wave that humans can hear?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4</a:t>
            </a:r>
            <a:r>
              <a:rPr lang="en-GB" dirty="0"/>
              <a:t>	What is the highest frequency of sound wave that humans can hear?</a:t>
            </a:r>
          </a:p>
          <a:p>
            <a:pPr marL="442913" lvl="1" indent="-439738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D9BF46-699A-987E-2572-65829C3E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D15F810-AF84-7F8C-8500-7ED26E3EDBD1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316791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C8469-F71E-1677-9305-4E500652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C0BF5-D55B-B65D-367B-C90F81ACE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5481"/>
                </a:solidFill>
              </a:rPr>
              <a:t>Learning objective</a:t>
            </a:r>
          </a:p>
          <a:p>
            <a:r>
              <a:rPr lang="en-GB" dirty="0"/>
              <a:t>I am learning about technological applications of sound so I can explain the link between technology and science.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DB5FB-4085-FEC8-6892-B75F71DD3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2A19C7-7081-117B-2D42-71CAEB34264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1415323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What is ultrasound?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47F242C4-AE84-4D2E-FE49-979A129B2F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76275" y="2284058"/>
            <a:ext cx="6933938" cy="284734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728800F-A57D-F746-6437-6CF67A461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342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Check for understanding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AE7B5-EF3E-2D2A-B67C-CAE3E8E7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63D40-E9F4-BAE7-9122-4D4A5727E95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0F1F7B2-EECE-DD38-9EAC-6B4EF3BE4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76275" y="2284058"/>
            <a:ext cx="6933938" cy="284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99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</a:t>
            </a:r>
          </a:p>
          <a:p>
            <a:r>
              <a:rPr lang="en-US" sz="2400" dirty="0">
                <a:latin typeface="Arial"/>
                <a:ea typeface="+mn-lt"/>
                <a:cs typeface="+mn-lt"/>
              </a:rPr>
              <a:t>Answer questions 131–137 from your Practice Book</a:t>
            </a:r>
            <a:br>
              <a:rPr lang="en-US" sz="2400" dirty="0">
                <a:ea typeface="+mn-lt"/>
                <a:cs typeface="+mn-lt"/>
              </a:rPr>
            </a:br>
            <a:r>
              <a:rPr lang="en-US" sz="2400" dirty="0">
                <a:latin typeface="Arial"/>
                <a:ea typeface="+mn-lt"/>
                <a:cs typeface="+mn-lt"/>
              </a:rPr>
              <a:t>(pages 104–105).</a:t>
            </a:r>
          </a:p>
          <a:p>
            <a:endParaRPr lang="en-US" sz="2800" b="1" dirty="0">
              <a:solidFill>
                <a:srgbClr val="378134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2110443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131</a:t>
            </a:r>
            <a:r>
              <a:rPr lang="en-GB" sz="1800" dirty="0"/>
              <a:t>	What is ultrasound?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Sound with a frequency above that of human hearing (about 20 000 Hz)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132</a:t>
            </a:r>
            <a:r>
              <a:rPr lang="en-GB" sz="1800" dirty="0"/>
              <a:t>	The diaphragm in a speaker oscillates to produce a sound.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It oscillates 15 000 times a second to produce sound A.</a:t>
            </a:r>
            <a:br>
              <a:rPr lang="en-GB" sz="1800" dirty="0"/>
            </a:br>
            <a:r>
              <a:rPr lang="en-GB" sz="1800" dirty="0"/>
              <a:t>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15 000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It oscillates 23 000 times a second to produce sound B.</a:t>
            </a:r>
            <a:br>
              <a:rPr lang="en-GB" sz="1800" dirty="0"/>
            </a:br>
            <a:r>
              <a:rPr lang="en-GB" sz="1800" dirty="0"/>
              <a:t>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23 000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</a:t>
            </a:r>
            <a:r>
              <a:rPr lang="en-GB" sz="1800" dirty="0"/>
              <a:t>	It oscillates 18 000 times a second to produce sound C.</a:t>
            </a:r>
            <a:br>
              <a:rPr lang="en-GB" sz="1800" dirty="0"/>
            </a:br>
            <a:r>
              <a:rPr lang="en-GB" sz="1800" dirty="0"/>
              <a:t>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18 000 Hz</a:t>
            </a:r>
            <a:r>
              <a:rPr lang="en-GB" sz="1800" dirty="0"/>
              <a:t>	</a:t>
            </a: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09136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b="1" dirty="0">
                <a:solidFill>
                  <a:srgbClr val="008AC4"/>
                </a:solidFill>
              </a:rPr>
              <a:t>132</a:t>
            </a: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d</a:t>
            </a:r>
            <a:r>
              <a:rPr lang="en-GB" sz="1800" dirty="0"/>
              <a:t>	It oscillates 50 000 times a second to produce sound D.</a:t>
            </a:r>
            <a:br>
              <a:rPr lang="en-GB" sz="1800" dirty="0"/>
            </a:br>
            <a:r>
              <a:rPr lang="en-GB" sz="1800" dirty="0"/>
              <a:t>What is the frequency?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50 000 Hz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e</a:t>
            </a:r>
            <a:r>
              <a:rPr lang="en-GB" sz="1800" dirty="0"/>
              <a:t>	Which sounds can humans hear?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A and C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133	</a:t>
            </a:r>
            <a:r>
              <a:rPr lang="en-GB" sz="1800" dirty="0"/>
              <a:t>Name three animals that can hear ultrasound.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Three from: Dogs, cats, dolphins, bats, whales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134</a:t>
            </a:r>
            <a:r>
              <a:rPr lang="en-GB" sz="1800" dirty="0"/>
              <a:t>	How is ultrasound similar to ‘normal’ sound?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They are both longitudinal waves. They both involve the oscillation of particles in a medium. Neither can travel in space.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135</a:t>
            </a:r>
            <a:r>
              <a:rPr lang="en-GB" sz="1800" dirty="0"/>
              <a:t>	How is ultrasound different to ‘normal’ sound?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frequency is higher. Humans cannot hear ultrasound.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244046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136	</a:t>
            </a:r>
            <a:r>
              <a:rPr lang="en-GB" sz="1800" dirty="0"/>
              <a:t>A dog whistle emits sound that most humans cannot hear, but dogs can. What does this mean about the sound?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It is ultrasound.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137</a:t>
            </a:r>
            <a:r>
              <a:rPr lang="en-GB" sz="1800" dirty="0"/>
              <a:t>	What is oscillating in a sound wave when: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</a:t>
            </a:r>
            <a:r>
              <a:rPr lang="en-GB" sz="1800" dirty="0"/>
              <a:t>	it travels through a piece of metal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particles in the metal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it travels through a swimming pool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particles in the water</a:t>
            </a:r>
            <a:endParaRPr lang="en-GB" sz="1800" dirty="0"/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</a:t>
            </a:r>
            <a:r>
              <a:rPr lang="en-GB" sz="1800" dirty="0"/>
              <a:t>	it travels from the speaker in my room to my ear?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particles in the air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b="1" dirty="0"/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14736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How do we use ultrasound?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451C850-E12F-5B17-37A5-4D53405606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32229"/>
            <a:ext cx="2566853" cy="3849909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2AF771DF-1A19-4459-B5D2-AF9A3C0F8D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5170" y="3145424"/>
            <a:ext cx="3269264" cy="2179509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0026D6C5-DCEC-E123-3471-064AEF0DA4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063" y="3011305"/>
            <a:ext cx="3229933" cy="2447745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68C8317-DB1D-329C-8C78-69D3AAC92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138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How do we use ultrasound?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1266ECB-E0B2-ED2E-9ED6-412921661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boat sailing through the water&#10;&#10;Description automatically generated with medium confidence">
            <a:extLst>
              <a:ext uri="{FF2B5EF4-FFF2-40B4-BE49-F238E27FC236}">
                <a16:creationId xmlns:a16="http://schemas.microsoft.com/office/drawing/2014/main" id="{B0D96C40-BA46-DE01-C9E2-32098D27E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342" y="2220690"/>
            <a:ext cx="4205316" cy="392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83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Check for understanding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AE7B5-EF3E-2D2A-B67C-CAE3E8E7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63D40-E9F4-BAE7-9122-4D4A5727E95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7EFC087A-0D4F-4130-DA01-E84DE6AAFD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5015" y="2281473"/>
            <a:ext cx="2653908" cy="398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513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What else do we use ultrasound for?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8CC5D19-9CE7-7F5D-F838-83663EABAB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diagram of a water flow&#10;&#10;Description automatically generated">
            <a:extLst>
              <a:ext uri="{FF2B5EF4-FFF2-40B4-BE49-F238E27FC236}">
                <a16:creationId xmlns:a16="http://schemas.microsoft.com/office/drawing/2014/main" id="{46E808BD-950C-2DA5-7C95-5F43FE0EA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922" y="2152871"/>
            <a:ext cx="4131642" cy="385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78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5481"/>
                </a:solidFill>
              </a:rPr>
              <a:t>General science quiz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1</a:t>
            </a:r>
            <a:r>
              <a:rPr lang="en-GB" sz="1800" dirty="0"/>
              <a:t>	Which energy transfer is often involved in changing the temperature of objects? 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2</a:t>
            </a:r>
            <a:r>
              <a:rPr lang="en-GB" sz="1800" dirty="0"/>
              <a:t>	Which energy store is involved when objects are stretched or squashed? 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3</a:t>
            </a:r>
            <a:r>
              <a:rPr lang="en-GB" sz="1800" dirty="0"/>
              <a:t>	What unit do we use for distance? 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4	</a:t>
            </a:r>
            <a:r>
              <a:rPr lang="en-GB" sz="1800" dirty="0"/>
              <a:t>What instrument can be used to measure the size of a force?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5</a:t>
            </a:r>
            <a:r>
              <a:rPr lang="en-GB" sz="1800" dirty="0"/>
              <a:t>	What is pressure? 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6</a:t>
            </a:r>
            <a:r>
              <a:rPr lang="en-GB" sz="1800" dirty="0"/>
              <a:t>	What is it called when a wave bounces off a surface (or any change in medium)? </a:t>
            </a:r>
          </a:p>
          <a:p>
            <a:pPr marL="446088" lvl="1" indent="-442913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9CC6D4-EF01-AB4A-DA29-F73EBB77DA46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218736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Check for understanding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AE7B5-EF3E-2D2A-B67C-CAE3E8E7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63D40-E9F4-BAE7-9122-4D4A5727E95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4" name="Picture 3" descr="A diagram of a water source&#10;&#10;Description automatically generated with medium confidence">
            <a:extLst>
              <a:ext uri="{FF2B5EF4-FFF2-40B4-BE49-F238E27FC236}">
                <a16:creationId xmlns:a16="http://schemas.microsoft.com/office/drawing/2014/main" id="{847B0C7D-71F8-05B1-F294-E84E81A9C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3862" y="2349117"/>
            <a:ext cx="4056478" cy="378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18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</a:t>
            </a:r>
          </a:p>
          <a:p>
            <a:r>
              <a:rPr lang="en-US" sz="2400" dirty="0">
                <a:latin typeface="Arial"/>
                <a:ea typeface="+mn-lt"/>
                <a:cs typeface="+mn-lt"/>
              </a:rPr>
              <a:t>Answer questions 138–147 from your Practice Book</a:t>
            </a:r>
            <a:br>
              <a:rPr lang="en-US" sz="2400" dirty="0">
                <a:ea typeface="+mn-lt"/>
                <a:cs typeface="+mn-lt"/>
              </a:rPr>
            </a:br>
            <a:r>
              <a:rPr lang="en-US" sz="2400" dirty="0">
                <a:latin typeface="Arial"/>
                <a:ea typeface="+mn-lt"/>
                <a:cs typeface="+mn-lt"/>
              </a:rPr>
              <a:t>(page 105).</a:t>
            </a:r>
          </a:p>
          <a:p>
            <a:endParaRPr lang="en-US" sz="2800" b="1" dirty="0">
              <a:solidFill>
                <a:srgbClr val="378134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1601288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138	</a:t>
            </a:r>
            <a:r>
              <a:rPr lang="en-GB" sz="1800" dirty="0"/>
              <a:t>How can we use ultrasound to find the distance to an object?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Emit ultrasound and time how long it takes to hit the object and reflect back and be detected.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139</a:t>
            </a:r>
            <a:r>
              <a:rPr lang="en-GB" sz="1800" dirty="0"/>
              <a:t>	A fishing boat has ultrasound equipment on it. What happens to the ultrasound waves when they hit a shoal of fish?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As the sound waves hit the fish, the change in medium means that some of the wave is reflected.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140	</a:t>
            </a:r>
            <a:r>
              <a:rPr lang="en-GB" sz="1800" dirty="0"/>
              <a:t>In water, ultrasound travels at 1500 m/s. It takes 1 s for the waves to travel from A to B and back.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b="1" dirty="0">
                <a:solidFill>
                  <a:srgbClr val="008AC4"/>
                </a:solidFill>
              </a:rPr>
              <a:t>	a</a:t>
            </a:r>
            <a:r>
              <a:rPr lang="en-GB" sz="1800" dirty="0"/>
              <a:t>	How far has the ultrasound wave travelled?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1500 m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r>
              <a:rPr lang="en-GB" sz="1800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b</a:t>
            </a:r>
            <a:r>
              <a:rPr lang="en-GB" sz="1800" dirty="0"/>
              <a:t>	The distance from A to B is only 750 m. Why is this?</a:t>
            </a:r>
          </a:p>
          <a:p>
            <a:pPr marL="715963" lvl="1" indent="0">
              <a:lnSpc>
                <a:spcPct val="100000"/>
              </a:lnSpc>
              <a:buNone/>
            </a:pPr>
            <a:r>
              <a:rPr lang="en-GB" sz="1800" b="1" dirty="0"/>
              <a:t>The wave travelled from A to B and then back to A again, so it travelled the distance from A to B twice.</a:t>
            </a:r>
          </a:p>
          <a:p>
            <a:pPr marL="715963" lvl="1" indent="-712788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</a:tabLst>
            </a:pPr>
            <a:endParaRPr lang="en-GB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70300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141	</a:t>
            </a:r>
            <a:r>
              <a:rPr lang="en-GB" sz="1800" dirty="0"/>
              <a:t>Some animals use echolocation to find prey or obstacles. How does this work?</a:t>
            </a:r>
          </a:p>
          <a:p>
            <a:pPr marL="442595" lvl="1" indent="0">
              <a:lnSpc>
                <a:spcPct val="100000"/>
              </a:lnSpc>
              <a:buNone/>
            </a:pPr>
            <a:r>
              <a:rPr lang="en-GB" sz="1800" b="1" dirty="0"/>
              <a:t>An animal emits ultrasound and listens for the echo. From the time it takes for the echo to come back, the animal can sense how far away things are.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  <a:latin typeface="Arial"/>
                <a:cs typeface="Arial"/>
              </a:rPr>
              <a:t>142	</a:t>
            </a:r>
            <a:r>
              <a:rPr lang="en-GB" sz="1800" dirty="0">
                <a:latin typeface="Arial"/>
                <a:cs typeface="Arial"/>
              </a:rPr>
              <a:t>What is the definition of </a:t>
            </a:r>
            <a:r>
              <a:rPr lang="en-GB" sz="1800" i="1" dirty="0">
                <a:latin typeface="Arial"/>
                <a:cs typeface="Arial"/>
              </a:rPr>
              <a:t>pressure</a:t>
            </a:r>
            <a:r>
              <a:rPr lang="en-GB" sz="1800" dirty="0">
                <a:latin typeface="Arial"/>
                <a:cs typeface="Arial"/>
              </a:rPr>
              <a:t>?</a:t>
            </a:r>
          </a:p>
          <a:p>
            <a:pPr marL="442595" lvl="1" indent="0">
              <a:lnSpc>
                <a:spcPct val="100000"/>
              </a:lnSpc>
              <a:buNone/>
            </a:pPr>
            <a:r>
              <a:rPr lang="en-GB" sz="1800" b="1" dirty="0"/>
              <a:t>Force per unit area</a:t>
            </a:r>
            <a:endParaRPr lang="en-GB" sz="1800" dirty="0"/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143</a:t>
            </a:r>
            <a:r>
              <a:rPr lang="en-GB" sz="1800" dirty="0"/>
              <a:t>	When in a sound wave is the pressure highest: at a compression or a rarefaction?</a:t>
            </a:r>
          </a:p>
          <a:p>
            <a:pPr marL="442595" lvl="1" indent="0">
              <a:lnSpc>
                <a:spcPct val="100000"/>
              </a:lnSpc>
              <a:buNone/>
            </a:pPr>
            <a:r>
              <a:rPr lang="en-GB" sz="1800" b="1" dirty="0"/>
              <a:t>At a compression</a:t>
            </a:r>
            <a:endParaRPr lang="en-GB" sz="1800" dirty="0"/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144	</a:t>
            </a:r>
            <a:r>
              <a:rPr lang="en-GB" sz="1800" dirty="0"/>
              <a:t>Why are sound waves sometimes called pressure waves?</a:t>
            </a:r>
          </a:p>
          <a:p>
            <a:pPr marL="442595" lvl="1" indent="0">
              <a:lnSpc>
                <a:spcPct val="100000"/>
              </a:lnSpc>
              <a:buNone/>
            </a:pPr>
            <a:r>
              <a:rPr lang="en-GB" sz="1800" b="1" dirty="0"/>
              <a:t>Sound waves alter the pressure of the medium they travel through slightly by causing compressions and rarefactions.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45434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145	</a:t>
            </a:r>
            <a:r>
              <a:rPr lang="en-GB" sz="1800" dirty="0"/>
              <a:t>How can ultrasound waves be used to clean?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Ultrasound waves create compressions in the medium they travel through. These areas of high pressure can be used to power stains off other materials.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146	</a:t>
            </a:r>
            <a:r>
              <a:rPr lang="en-GB" sz="1800" dirty="0"/>
              <a:t>Why can we not hear ultrasound?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frequency is too high. Our ear drum cannot vibrate that quickly.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endParaRPr lang="en-GB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23751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147</a:t>
            </a:r>
            <a:r>
              <a:rPr lang="en-GB" sz="1800" dirty="0"/>
              <a:t>	Measure the amplitude and wavelength of each of the waves below.</a:t>
            </a:r>
          </a:p>
          <a:p>
            <a:pPr marL="715963" lvl="1" indent="-715963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  <a:tab pos="4219575" algn="l"/>
                <a:tab pos="4391025" algn="l"/>
              </a:tabLst>
            </a:pPr>
            <a:r>
              <a:rPr lang="en-GB" sz="1800" b="1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a		b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BE474C-2483-ECF6-C2D8-44A0C5410912}"/>
              </a:ext>
            </a:extLst>
          </p:cNvPr>
          <p:cNvSpPr txBox="1"/>
          <p:nvPr/>
        </p:nvSpPr>
        <p:spPr>
          <a:xfrm>
            <a:off x="360000" y="5236018"/>
            <a:ext cx="4393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Amplitude: 8 cm, wavelength: 8.5 cm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12CCDD-8956-36F6-ABE3-206423941F3E}"/>
              </a:ext>
            </a:extLst>
          </p:cNvPr>
          <p:cNvSpPr txBox="1"/>
          <p:nvPr/>
        </p:nvSpPr>
        <p:spPr>
          <a:xfrm>
            <a:off x="4700054" y="5236018"/>
            <a:ext cx="4308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Amplitude: 12 cm, wavelength: 2.5 cm</a:t>
            </a:r>
            <a:endParaRPr lang="en-GB" b="1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66EB304F-DE9C-6DA7-48F6-E08A470FD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628" y="2600109"/>
            <a:ext cx="2900855" cy="2505845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4905D960-0E8B-6989-C0BB-094AD10E0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9844" y="2600108"/>
            <a:ext cx="2893728" cy="250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7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147</a:t>
            </a:r>
            <a:r>
              <a:rPr lang="en-GB" sz="1800" dirty="0"/>
              <a:t>	Measure the amplitude and wavelength of each of the waves below.</a:t>
            </a:r>
          </a:p>
          <a:p>
            <a:pPr marL="715963" lvl="1" indent="-715963">
              <a:lnSpc>
                <a:spcPct val="100000"/>
              </a:lnSpc>
              <a:spcBef>
                <a:spcPts val="600"/>
              </a:spcBef>
              <a:buNone/>
              <a:tabLst>
                <a:tab pos="442913" algn="l"/>
                <a:tab pos="4219575" algn="l"/>
                <a:tab pos="4391025" algn="l"/>
              </a:tabLst>
            </a:pPr>
            <a:r>
              <a:rPr lang="en-GB" sz="1800" b="1" dirty="0"/>
              <a:t>	</a:t>
            </a:r>
            <a:r>
              <a:rPr lang="en-GB" sz="1800" b="1" dirty="0">
                <a:solidFill>
                  <a:srgbClr val="008AC4"/>
                </a:solidFill>
              </a:rPr>
              <a:t>c		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BE474C-2483-ECF6-C2D8-44A0C5410912}"/>
              </a:ext>
            </a:extLst>
          </p:cNvPr>
          <p:cNvSpPr txBox="1"/>
          <p:nvPr/>
        </p:nvSpPr>
        <p:spPr>
          <a:xfrm>
            <a:off x="360000" y="5236018"/>
            <a:ext cx="4393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Amplitude: 0.2 cm, wavelength: 4.5 cm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12CCDD-8956-36F6-ABE3-206423941F3E}"/>
              </a:ext>
            </a:extLst>
          </p:cNvPr>
          <p:cNvSpPr txBox="1"/>
          <p:nvPr/>
        </p:nvSpPr>
        <p:spPr>
          <a:xfrm>
            <a:off x="4700054" y="5236018"/>
            <a:ext cx="4308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Amplitude: 10 cm, wavelength: 0.3 cm</a:t>
            </a:r>
            <a:endParaRPr lang="en-GB" b="1" dirty="0"/>
          </a:p>
        </p:txBody>
      </p:sp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6EC1F391-8F29-F464-55E0-7BDC03877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880" y="2630213"/>
            <a:ext cx="2953119" cy="2513293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F4BDEEF7-C670-E015-1C51-5FF97CBE6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03" y="2630212"/>
            <a:ext cx="3131004" cy="255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7" y="1512000"/>
            <a:ext cx="8619663" cy="4500000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005481"/>
                </a:solidFill>
              </a:rPr>
              <a:t>General science quiz answers</a:t>
            </a: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1</a:t>
            </a:r>
            <a:r>
              <a:rPr lang="en-GB" sz="1800" dirty="0"/>
              <a:t>	Which energy transfer is often involved in changing the temperature of objects? 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GB" sz="1800" b="1" dirty="0">
                <a:latin typeface="Arial"/>
                <a:cs typeface="Arial"/>
              </a:rPr>
              <a:t>Transfer from hot to cold</a:t>
            </a: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2</a:t>
            </a:r>
            <a:r>
              <a:rPr lang="en-GB" sz="1800" dirty="0"/>
              <a:t>	Which energy store is involved when objects are stretched or squashed? 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GB" sz="1800" b="1" dirty="0">
                <a:latin typeface="Arial"/>
                <a:cs typeface="Arial"/>
              </a:rPr>
              <a:t>Elastic energy store</a:t>
            </a: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3</a:t>
            </a:r>
            <a:r>
              <a:rPr lang="en-GB" sz="1800" dirty="0"/>
              <a:t>	What unit do we use for distance? 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GB" sz="1800" b="1" dirty="0"/>
              <a:t>Metres (m)</a:t>
            </a: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4	</a:t>
            </a:r>
            <a:r>
              <a:rPr lang="en-GB" sz="1800" dirty="0"/>
              <a:t>What instrument can be used to measure the size of a force?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GB" sz="1800" b="1" dirty="0">
                <a:latin typeface="Arial"/>
                <a:cs typeface="Arial"/>
              </a:rPr>
              <a:t>A </a:t>
            </a:r>
            <a:r>
              <a:rPr lang="en-GB" sz="1800" b="1" dirty="0" err="1">
                <a:latin typeface="Arial"/>
                <a:cs typeface="Arial"/>
              </a:rPr>
              <a:t>newtonmeter</a:t>
            </a:r>
            <a:endParaRPr lang="en-GB" sz="1800" b="1" dirty="0">
              <a:latin typeface="Arial"/>
              <a:cs typeface="Arial"/>
            </a:endParaRP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5</a:t>
            </a:r>
            <a:r>
              <a:rPr lang="en-GB" sz="1800" dirty="0"/>
              <a:t>	What is pressure? 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GB" sz="1800" b="1" dirty="0">
                <a:latin typeface="Arial"/>
                <a:cs typeface="Arial"/>
              </a:rPr>
              <a:t>The force per unit area</a:t>
            </a:r>
          </a:p>
          <a:p>
            <a:pPr marL="445770" lvl="1" indent="-442595">
              <a:lnSpc>
                <a:spcPct val="100000"/>
              </a:lnSpc>
              <a:spcBef>
                <a:spcPts val="600"/>
              </a:spcBef>
              <a:buClr>
                <a:srgbClr val="6CB744"/>
              </a:buClr>
              <a:buNone/>
            </a:pPr>
            <a:r>
              <a:rPr lang="en-GB" sz="1800" b="1" dirty="0">
                <a:solidFill>
                  <a:srgbClr val="008AC4"/>
                </a:solidFill>
              </a:rPr>
              <a:t>6</a:t>
            </a:r>
            <a:r>
              <a:rPr lang="en-GB" sz="1800" dirty="0"/>
              <a:t>	What is it called when a wave bounces off a surface (or any change in medium)? </a:t>
            </a:r>
          </a:p>
          <a:p>
            <a:pPr marL="445770" lvl="1" indent="0">
              <a:lnSpc>
                <a:spcPct val="100000"/>
              </a:lnSpc>
              <a:buClr>
                <a:srgbClr val="6CB744"/>
              </a:buClr>
              <a:buNone/>
            </a:pPr>
            <a:r>
              <a:rPr lang="en-US" sz="1800" b="1" dirty="0">
                <a:latin typeface="Arial"/>
                <a:cs typeface="Arial"/>
              </a:rPr>
              <a:t>Reflection</a:t>
            </a:r>
            <a:endParaRPr lang="en-GB" sz="1800" b="1" dirty="0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8BDA97-0FCD-1D4F-4D41-0D2B95D6D2BA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64F2981-BD97-62EC-1AB0-937C0DA885D0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105146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4500000"/>
          </a:xfrm>
        </p:spPr>
        <p:txBody>
          <a:bodyPr/>
          <a:lstStyle/>
          <a:p>
            <a:r>
              <a:rPr lang="en-US" sz="2800" b="1" dirty="0">
                <a:solidFill>
                  <a:srgbClr val="005481"/>
                </a:solidFill>
              </a:rPr>
              <a:t>Knowledge check</a:t>
            </a:r>
          </a:p>
          <a:p>
            <a:pPr marL="442913" lvl="1" indent="-439738">
              <a:buNone/>
            </a:pPr>
            <a:r>
              <a:rPr lang="en-US" b="1" dirty="0">
                <a:solidFill>
                  <a:srgbClr val="008AC4"/>
                </a:solidFill>
              </a:rPr>
              <a:t>1</a:t>
            </a:r>
            <a:r>
              <a:rPr lang="en-US" dirty="0"/>
              <a:t>	</a:t>
            </a:r>
            <a:r>
              <a:rPr lang="en-GB" dirty="0"/>
              <a:t>What is oscillating in a sound wave travelling through</a:t>
            </a:r>
            <a:br>
              <a:rPr lang="en-GB" dirty="0"/>
            </a:br>
            <a:r>
              <a:rPr lang="en-GB" dirty="0"/>
              <a:t>the air?</a:t>
            </a:r>
          </a:p>
          <a:p>
            <a:pPr marL="442913" lvl="1" indent="-439738">
              <a:buNone/>
            </a:pPr>
            <a:r>
              <a:rPr lang="en-US" b="1" dirty="0">
                <a:solidFill>
                  <a:srgbClr val="008AC4"/>
                </a:solidFill>
              </a:rPr>
              <a:t>2	</a:t>
            </a:r>
            <a:r>
              <a:rPr lang="en-GB" dirty="0"/>
              <a:t>What type of wave is sound?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3</a:t>
            </a:r>
            <a:r>
              <a:rPr lang="en-GB" dirty="0"/>
              <a:t>	How is a sound wave produced by a drum?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4</a:t>
            </a:r>
            <a:r>
              <a:rPr lang="en-GB" dirty="0"/>
              <a:t>	How do our ears detect sound?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5</a:t>
            </a:r>
            <a:r>
              <a:rPr lang="en-GB" dirty="0"/>
              <a:t>	What is an echo?</a:t>
            </a:r>
          </a:p>
          <a:p>
            <a:pPr marL="442913" lvl="1" indent="-439738">
              <a:buNone/>
            </a:pPr>
            <a:r>
              <a:rPr lang="en-GB" b="1" dirty="0">
                <a:solidFill>
                  <a:srgbClr val="008AC4"/>
                </a:solidFill>
              </a:rPr>
              <a:t>6</a:t>
            </a:r>
            <a:r>
              <a:rPr lang="en-GB" dirty="0"/>
              <a:t>	When do echoes occur?</a:t>
            </a:r>
          </a:p>
          <a:p>
            <a:pPr marL="442913" lvl="1" indent="-439738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D9BF46-699A-987E-2572-65829C3E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D15F810-AF84-7F8C-8500-7ED26E3EDBD1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188556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F91B-F421-8122-B2F0-05A0983C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005481"/>
                </a:solidFill>
              </a:rPr>
              <a:t>How do microphones work?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30259-5A30-DC0B-5755-3E7673E8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93B9FB-2B90-D78B-352C-7807A80FA754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03EDB55B-D05E-FBCB-ADB3-FD195E76B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</p:spPr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395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Check for understanding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AE7B5-EF3E-2D2A-B67C-CAE3E8E7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163D40-E9F4-BAE7-9122-4D4A5727E95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3FD88A7B-08A7-C199-857B-37342D51D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513" y="2193089"/>
            <a:ext cx="5861768" cy="367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20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</a:t>
            </a:r>
          </a:p>
          <a:p>
            <a:r>
              <a:rPr lang="en-US" sz="2400" dirty="0">
                <a:latin typeface="Arial"/>
                <a:ea typeface="+mn-lt"/>
                <a:cs typeface="+mn-lt"/>
              </a:rPr>
              <a:t>Answer questions 115–123 from your Practice Book</a:t>
            </a:r>
            <a:br>
              <a:rPr lang="en-US" sz="2400" dirty="0">
                <a:ea typeface="+mn-lt"/>
                <a:cs typeface="+mn-lt"/>
              </a:rPr>
            </a:br>
            <a:r>
              <a:rPr lang="en-US" sz="2400" dirty="0">
                <a:latin typeface="Arial"/>
                <a:ea typeface="+mn-lt"/>
                <a:cs typeface="+mn-lt"/>
              </a:rPr>
              <a:t>(page 103).</a:t>
            </a:r>
          </a:p>
          <a:p>
            <a:endParaRPr lang="en-US" sz="2800" b="1" dirty="0">
              <a:solidFill>
                <a:srgbClr val="378134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</p:spTree>
    <p:extLst>
      <p:ext uri="{BB962C8B-B14F-4D97-AF65-F5344CB8AC3E}">
        <p14:creationId xmlns:p14="http://schemas.microsoft.com/office/powerpoint/2010/main" val="3899511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/>
              <a:t>Springboard KS3 Science: Boost © Hodder &amp; Stoughton Limited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478800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5481"/>
                </a:solidFill>
              </a:rPr>
              <a:t>Independent practice review  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115	</a:t>
            </a:r>
            <a:r>
              <a:rPr lang="en-GB" sz="1800" dirty="0"/>
              <a:t>What is a diaphragm?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An elastic membrane that can vibrate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116</a:t>
            </a:r>
            <a:r>
              <a:rPr lang="en-GB" sz="1800" dirty="0"/>
              <a:t>	How does a microphone work?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particles in the air oscillate due to the sound colliding with a diaphragm in the microphone, causing it to vibrate.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117</a:t>
            </a:r>
            <a:r>
              <a:rPr lang="en-GB" sz="1800" dirty="0"/>
              <a:t>	In what ways is a microphone similar to an ear?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They both have a membrane that vibrates to detect the sound. They both have something to convert vibrations into an electrical signal.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118</a:t>
            </a:r>
            <a:r>
              <a:rPr lang="en-GB" sz="1800" dirty="0"/>
              <a:t>	How are the direction of the oscillation and direction of the wave related in a longitudinal wave?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The oscillations are parallel to the direction of the wave.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8AC4"/>
                </a:solidFill>
              </a:rPr>
              <a:t>119</a:t>
            </a:r>
            <a:r>
              <a:rPr lang="en-GB" sz="1800" dirty="0"/>
              <a:t>	What do waves </a:t>
            </a:r>
            <a:r>
              <a:rPr lang="en-GB" sz="1800" i="1" dirty="0"/>
              <a:t>not</a:t>
            </a:r>
            <a:r>
              <a:rPr lang="en-GB" sz="1800" dirty="0"/>
              <a:t> transfer from one place to another?</a:t>
            </a:r>
          </a:p>
          <a:p>
            <a:pPr marL="442913" lvl="1" indent="0">
              <a:lnSpc>
                <a:spcPct val="100000"/>
              </a:lnSpc>
              <a:buNone/>
            </a:pPr>
            <a:r>
              <a:rPr lang="en-GB" sz="1800" b="1" dirty="0"/>
              <a:t>Particles/matter</a:t>
            </a:r>
          </a:p>
          <a:p>
            <a:pPr marL="447675" lvl="1" indent="-444500">
              <a:lnSpc>
                <a:spcPct val="100000"/>
              </a:lnSpc>
              <a:spcBef>
                <a:spcPts val="600"/>
              </a:spcBef>
              <a:buNone/>
            </a:pPr>
            <a:endParaRPr lang="en-GB" sz="1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39E805-2614-670A-CF3B-DBC9260F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</p:spPr>
        <p:txBody>
          <a:bodyPr/>
          <a:lstStyle/>
          <a:p>
            <a:r>
              <a:rPr lang="en-US" dirty="0"/>
              <a:t>P5.3 Microphones and ultrasound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FE73BD-365F-C383-1618-66D6F6B53EF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00548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93692-31EE-D62D-07EC-558CD8645293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75908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B9DDC7028E794D805565492984EF96" ma:contentTypeVersion="14" ma:contentTypeDescription="Create a new document." ma:contentTypeScope="" ma:versionID="ca72d37b581f5d62b8609e6b944458fc">
  <xsd:schema xmlns:xsd="http://www.w3.org/2001/XMLSchema" xmlns:xs="http://www.w3.org/2001/XMLSchema" xmlns:p="http://schemas.microsoft.com/office/2006/metadata/properties" xmlns:ns2="45a6bd60-22b1-4450-9352-e2f42537a64c" xmlns:ns3="98e2d6a7-2173-45a5-8917-41cd12866546" targetNamespace="http://schemas.microsoft.com/office/2006/metadata/properties" ma:root="true" ma:fieldsID="6e55a488626a89540c97472a296178e0" ns2:_="" ns3:_="">
    <xsd:import namespace="45a6bd60-22b1-4450-9352-e2f42537a64c"/>
    <xsd:import namespace="98e2d6a7-2173-45a5-8917-41cd128665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6bd60-22b1-4450-9352-e2f42537a6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e2d6a7-2173-45a5-8917-41cd1286654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3289979-5866-4ab8-bb56-7ac186a67c43}" ma:internalName="TaxCatchAll" ma:showField="CatchAllData" ma:web="98e2d6a7-2173-45a5-8917-41cd128665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a6bd60-22b1-4450-9352-e2f42537a64c">
      <Terms xmlns="http://schemas.microsoft.com/office/infopath/2007/PartnerControls"/>
    </lcf76f155ced4ddcb4097134ff3c332f>
    <TaxCatchAll xmlns="98e2d6a7-2173-45a5-8917-41cd12866546" xsi:nil="true"/>
  </documentManagement>
</p:properties>
</file>

<file path=customXml/itemProps1.xml><?xml version="1.0" encoding="utf-8"?>
<ds:datastoreItem xmlns:ds="http://schemas.openxmlformats.org/officeDocument/2006/customXml" ds:itemID="{6624BD03-DC2F-4095-8AF8-F9E9A7B7C42B}"/>
</file>

<file path=customXml/itemProps2.xml><?xml version="1.0" encoding="utf-8"?>
<ds:datastoreItem xmlns:ds="http://schemas.openxmlformats.org/officeDocument/2006/customXml" ds:itemID="{238D650B-17A9-4667-91B0-57041F7B5703}"/>
</file>

<file path=customXml/itemProps3.xml><?xml version="1.0" encoding="utf-8"?>
<ds:datastoreItem xmlns:ds="http://schemas.openxmlformats.org/officeDocument/2006/customXml" ds:itemID="{86C114E2-108A-4975-B7D3-8DC791F78FF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980</TotalTime>
  <Words>3016</Words>
  <Application>Microsoft Office PowerPoint</Application>
  <PresentationFormat>On-screen Show (4:3)</PresentationFormat>
  <Paragraphs>373</Paragraphs>
  <Slides>36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Office Theme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  <vt:lpstr>P5.3 Microphones and ultrasound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Bates</dc:creator>
  <cp:lastModifiedBy>Eleanor Miles</cp:lastModifiedBy>
  <cp:revision>62</cp:revision>
  <dcterms:created xsi:type="dcterms:W3CDTF">2020-11-05T11:04:27Z</dcterms:created>
  <dcterms:modified xsi:type="dcterms:W3CDTF">2024-02-12T15:19:32Z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0x010100EDB9DDC7028E794D805565492984EF96</vt:lpwstr>
  </property>
  <property fmtid="{D5CDD505-2E9C-101B-9397-08002B2CF9AE}" pid="3" name="Order">
    <vt:r8>2699700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